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340" r:id="rId6"/>
    <p:sldId id="329" r:id="rId7"/>
    <p:sldId id="327" r:id="rId8"/>
    <p:sldId id="344" r:id="rId9"/>
    <p:sldId id="345" r:id="rId10"/>
    <p:sldId id="331" r:id="rId11"/>
    <p:sldId id="349" r:id="rId12"/>
    <p:sldId id="339" r:id="rId13"/>
    <p:sldId id="347" r:id="rId14"/>
    <p:sldId id="351" r:id="rId15"/>
    <p:sldId id="348" r:id="rId16"/>
    <p:sldId id="346" r:id="rId17"/>
    <p:sldId id="318" r:id="rId18"/>
    <p:sldId id="317" r:id="rId19"/>
    <p:sldId id="350" r:id="rId20"/>
    <p:sldId id="319" r:id="rId21"/>
    <p:sldId id="303" r:id="rId22"/>
    <p:sldId id="338" r:id="rId23"/>
    <p:sldId id="343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" initials="I" lastIdx="1" clrIdx="0">
    <p:extLst>
      <p:ext uri="{19B8F6BF-5375-455C-9EA6-DF929625EA0E}">
        <p15:presenceInfo xmlns:p15="http://schemas.microsoft.com/office/powerpoint/2012/main" userId="Iveta" providerId="None"/>
      </p:ext>
    </p:extLst>
  </p:cmAuthor>
  <p:cmAuthor id="2" name="Lukáš  Jankovič" initials="LJ" lastIdx="1" clrIdx="1">
    <p:extLst>
      <p:ext uri="{19B8F6BF-5375-455C-9EA6-DF929625EA0E}">
        <p15:presenceInfo xmlns:p15="http://schemas.microsoft.com/office/powerpoint/2012/main" userId="Lukáš  Jankov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  <a:srgbClr val="F7B015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1909" autoAdjust="0"/>
  </p:normalViewPr>
  <p:slideViewPr>
    <p:cSldViewPr snapToGrid="0">
      <p:cViewPr varScale="1">
        <p:scale>
          <a:sx n="52" d="100"/>
          <a:sy n="52" d="100"/>
        </p:scale>
        <p:origin x="12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 Jankovič" userId="397d1488-d21a-4189-8f28-73cd76dd24c3" providerId="ADAL" clId="{DF5A0476-8939-4853-AD04-15F25BF9C6C4}"/>
    <pc:docChg chg="undo custSel addSld delSld modSld sldOrd">
      <pc:chgData name="Lukáš  Jankovič" userId="397d1488-d21a-4189-8f28-73cd76dd24c3" providerId="ADAL" clId="{DF5A0476-8939-4853-AD04-15F25BF9C6C4}" dt="2021-06-21T13:13:09.399" v="3614" actId="1076"/>
      <pc:docMkLst>
        <pc:docMk/>
      </pc:docMkLst>
      <pc:sldChg chg="modSp mod">
        <pc:chgData name="Lukáš  Jankovič" userId="397d1488-d21a-4189-8f28-73cd76dd24c3" providerId="ADAL" clId="{DF5A0476-8939-4853-AD04-15F25BF9C6C4}" dt="2021-06-14T11:46:22.844" v="397" actId="27636"/>
        <pc:sldMkLst>
          <pc:docMk/>
          <pc:sldMk cId="2455572040" sldId="259"/>
        </pc:sldMkLst>
        <pc:spChg chg="mod">
          <ac:chgData name="Lukáš  Jankovič" userId="397d1488-d21a-4189-8f28-73cd76dd24c3" providerId="ADAL" clId="{DF5A0476-8939-4853-AD04-15F25BF9C6C4}" dt="2021-06-14T11:46:22.844" v="397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7T11:20:48.584" v="338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F5A0476-8939-4853-AD04-15F25BF9C6C4}" dt="2021-06-14T11:56:02.687" v="549" actId="255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DF5A0476-8939-4853-AD04-15F25BF9C6C4}" dt="2021-06-17T11:20:48.584" v="3389" actId="20577"/>
          <ac:spMkLst>
            <pc:docMk/>
            <pc:sldMk cId="3463602109" sldId="281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F5A0476-8939-4853-AD04-15F25BF9C6C4}" dt="2021-06-14T11:49:17.885" v="442" actId="478"/>
          <ac:picMkLst>
            <pc:docMk/>
            <pc:sldMk cId="3463602109" sldId="281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F5A0476-8939-4853-AD04-15F25BF9C6C4}" dt="2021-06-14T11:49:24.174" v="446" actId="1076"/>
          <ac:picMkLst>
            <pc:docMk/>
            <pc:sldMk cId="3463602109" sldId="281"/>
            <ac:picMk id="8" creationId="{66CAAA3C-963E-4D6F-BD7B-875110C86B25}"/>
          </ac:picMkLst>
        </pc:picChg>
        <pc:picChg chg="add mod">
          <ac:chgData name="Lukáš  Jankovič" userId="397d1488-d21a-4189-8f28-73cd76dd24c3" providerId="ADAL" clId="{DF5A0476-8939-4853-AD04-15F25BF9C6C4}" dt="2021-06-14T11:49:31.059" v="454" actId="1037"/>
          <ac:picMkLst>
            <pc:docMk/>
            <pc:sldMk cId="3463602109" sldId="281"/>
            <ac:picMk id="9" creationId="{8CF155DB-385C-44F1-915F-BD38A9B6A55F}"/>
          </ac:picMkLst>
        </pc:picChg>
        <pc:picChg chg="add mod">
          <ac:chgData name="Lukáš  Jankovič" userId="397d1488-d21a-4189-8f28-73cd76dd24c3" providerId="ADAL" clId="{DF5A0476-8939-4853-AD04-15F25BF9C6C4}" dt="2021-06-14T11:49:28.415" v="447" actId="1037"/>
          <ac:picMkLst>
            <pc:docMk/>
            <pc:sldMk cId="3463602109" sldId="281"/>
            <ac:picMk id="10" creationId="{96F4207E-7F29-4B90-8E3B-6B0DE45FE3A9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525129725" sldId="287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323939241" sldId="293"/>
        </pc:sldMkLst>
      </pc:sldChg>
      <pc:sldChg chg="delSp modSp del mod ord">
        <pc:chgData name="Lukáš  Jankovič" userId="397d1488-d21a-4189-8f28-73cd76dd24c3" providerId="ADAL" clId="{DF5A0476-8939-4853-AD04-15F25BF9C6C4}" dt="2021-06-14T11:49:46.322" v="478" actId="2696"/>
        <pc:sldMkLst>
          <pc:docMk/>
          <pc:sldMk cId="442122336" sldId="298"/>
        </pc:sldMkLst>
        <pc:graphicFrameChg chg="del modGraphic">
          <ac:chgData name="Lukáš  Jankovič" userId="397d1488-d21a-4189-8f28-73cd76dd24c3" providerId="ADAL" clId="{DF5A0476-8939-4853-AD04-15F25BF9C6C4}" dt="2021-06-14T11:48:45.003" v="432" actId="478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397d1488-d21a-4189-8f28-73cd76dd24c3" providerId="ADAL" clId="{DF5A0476-8939-4853-AD04-15F25BF9C6C4}" dt="2021-06-14T11:48:53.670" v="437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397d1488-d21a-4189-8f28-73cd76dd24c3" providerId="ADAL" clId="{DF5A0476-8939-4853-AD04-15F25BF9C6C4}" dt="2021-06-14T11:48:49.366" v="434" actId="14100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397d1488-d21a-4189-8f28-73cd76dd24c3" providerId="ADAL" clId="{DF5A0476-8939-4853-AD04-15F25BF9C6C4}" dt="2021-06-14T11:49:05.926" v="441" actId="14100"/>
          <ac:picMkLst>
            <pc:docMk/>
            <pc:sldMk cId="442122336" sldId="298"/>
            <ac:picMk id="10" creationId="{3E459FE0-456D-4934-A222-9DB1ECA55808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895460301" sldId="30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273480594" sldId="302"/>
        </pc:sldMkLst>
      </pc:sldChg>
      <pc:sldChg chg="modSp mod ord">
        <pc:chgData name="Lukáš  Jankovič" userId="397d1488-d21a-4189-8f28-73cd76dd24c3" providerId="ADAL" clId="{DF5A0476-8939-4853-AD04-15F25BF9C6C4}" dt="2021-06-17T11:33:34.356" v="3558" actId="404"/>
        <pc:sldMkLst>
          <pc:docMk/>
          <pc:sldMk cId="1045220683" sldId="303"/>
        </pc:sldMkLst>
        <pc:spChg chg="mod">
          <ac:chgData name="Lukáš  Jankovič" userId="397d1488-d21a-4189-8f28-73cd76dd24c3" providerId="ADAL" clId="{DF5A0476-8939-4853-AD04-15F25BF9C6C4}" dt="2021-06-17T11:33:34.356" v="3558" actId="404"/>
          <ac:spMkLst>
            <pc:docMk/>
            <pc:sldMk cId="1045220683" sldId="303"/>
            <ac:spMk id="14" creationId="{66BE3511-2AD6-4DCF-88F8-4CC1905C3E98}"/>
          </ac:spMkLst>
        </pc:spChg>
        <pc:picChg chg="mod">
          <ac:chgData name="Lukáš  Jankovič" userId="397d1488-d21a-4189-8f28-73cd76dd24c3" providerId="ADAL" clId="{DF5A0476-8939-4853-AD04-15F25BF9C6C4}" dt="2021-06-16T11:51:00.418" v="1485" actId="1076"/>
          <ac:picMkLst>
            <pc:docMk/>
            <pc:sldMk cId="1045220683" sldId="303"/>
            <ac:picMk id="6" creationId="{6A9E5513-5AA3-47A4-A4E7-FBF1249BCEFB}"/>
          </ac:picMkLst>
        </pc:picChg>
      </pc:sldChg>
      <pc:sldChg chg="addSp delSp modSp mod ord">
        <pc:chgData name="Lukáš  Jankovič" userId="397d1488-d21a-4189-8f28-73cd76dd24c3" providerId="ADAL" clId="{DF5A0476-8939-4853-AD04-15F25BF9C6C4}" dt="2021-06-17T11:33:51.702" v="3563" actId="404"/>
        <pc:sldMkLst>
          <pc:docMk/>
          <pc:sldMk cId="3202972717" sldId="304"/>
        </pc:sldMkLst>
        <pc:spChg chg="mod">
          <ac:chgData name="Lukáš  Jankovič" userId="397d1488-d21a-4189-8f28-73cd76dd24c3" providerId="ADAL" clId="{DF5A0476-8939-4853-AD04-15F25BF9C6C4}" dt="2021-06-17T11:33:51.702" v="3563" actId="404"/>
          <ac:spMkLst>
            <pc:docMk/>
            <pc:sldMk cId="3202972717" sldId="304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30:31.086" v="3474" actId="27636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DF5A0476-8939-4853-AD04-15F25BF9C6C4}" dt="2021-06-16T11:55:36.147" v="1772" actId="478"/>
          <ac:picMkLst>
            <pc:docMk/>
            <pc:sldMk cId="3202972717" sldId="304"/>
            <ac:picMk id="3" creationId="{63DA2D62-9E35-48DD-8819-058FF9277C34}"/>
          </ac:picMkLst>
        </pc:picChg>
      </pc:sldChg>
      <pc:sldChg chg="modSp mod ord">
        <pc:chgData name="Lukáš  Jankovič" userId="397d1488-d21a-4189-8f28-73cd76dd24c3" providerId="ADAL" clId="{DF5A0476-8939-4853-AD04-15F25BF9C6C4}" dt="2021-06-18T08:33:27.433" v="3607" actId="1076"/>
        <pc:sldMkLst>
          <pc:docMk/>
          <pc:sldMk cId="1133532469" sldId="308"/>
        </pc:sldMkLst>
        <pc:spChg chg="mod">
          <ac:chgData name="Lukáš  Jankovič" userId="397d1488-d21a-4189-8f28-73cd76dd24c3" providerId="ADAL" clId="{DF5A0476-8939-4853-AD04-15F25BF9C6C4}" dt="2021-06-17T11:34:38" v="3602" actId="404"/>
          <ac:spMkLst>
            <pc:docMk/>
            <pc:sldMk cId="1133532469" sldId="308"/>
            <ac:spMk id="8" creationId="{E36AD7C7-E01C-43EC-843B-99161E578F64}"/>
          </ac:spMkLst>
        </pc:spChg>
        <pc:picChg chg="mod">
          <ac:chgData name="Lukáš  Jankovič" userId="397d1488-d21a-4189-8f28-73cd76dd24c3" providerId="ADAL" clId="{DF5A0476-8939-4853-AD04-15F25BF9C6C4}" dt="2021-06-18T08:33:27.433" v="3607" actId="1076"/>
          <ac:picMkLst>
            <pc:docMk/>
            <pc:sldMk cId="1133532469" sldId="308"/>
            <ac:picMk id="2" creationId="{BDE7B91B-D5B7-49AC-AFDB-248EE46FB5AD}"/>
          </ac:picMkLst>
        </pc:picChg>
        <pc:picChg chg="mod">
          <ac:chgData name="Lukáš  Jankovič" userId="397d1488-d21a-4189-8f28-73cd76dd24c3" providerId="ADAL" clId="{DF5A0476-8939-4853-AD04-15F25BF9C6C4}" dt="2021-06-16T11:57:54.176" v="1983"/>
          <ac:picMkLst>
            <pc:docMk/>
            <pc:sldMk cId="1133532469" sldId="308"/>
            <ac:picMk id="4" creationId="{75252B84-E44A-42BA-907A-9B419E521C1D}"/>
          </ac:picMkLst>
        </pc:picChg>
      </pc:sldChg>
      <pc:sldChg chg="modSp mod ord">
        <pc:chgData name="Lukáš  Jankovič" userId="397d1488-d21a-4189-8f28-73cd76dd24c3" providerId="ADAL" clId="{DF5A0476-8939-4853-AD04-15F25BF9C6C4}" dt="2021-06-17T11:34:45.591" v="3606" actId="404"/>
        <pc:sldMkLst>
          <pc:docMk/>
          <pc:sldMk cId="673795348" sldId="309"/>
        </pc:sldMkLst>
        <pc:spChg chg="mod">
          <ac:chgData name="Lukáš  Jankovič" userId="397d1488-d21a-4189-8f28-73cd76dd24c3" providerId="ADAL" clId="{DF5A0476-8939-4853-AD04-15F25BF9C6C4}" dt="2021-06-17T11:34:45.591" v="3606" actId="404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6T07:13:29.409" v="707"/>
        <pc:sldMkLst>
          <pc:docMk/>
          <pc:sldMk cId="1212306369" sldId="310"/>
        </pc:sldMkLst>
        <pc:spChg chg="mod">
          <ac:chgData name="Lukáš  Jankovič" userId="397d1488-d21a-4189-8f28-73cd76dd24c3" providerId="ADAL" clId="{DF5A0476-8939-4853-AD04-15F25BF9C6C4}" dt="2021-06-16T07:13:02.499" v="702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DF5A0476-8939-4853-AD04-15F25BF9C6C4}" dt="2021-06-16T07:12:58.658" v="701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DF5A0476-8939-4853-AD04-15F25BF9C6C4}" dt="2021-06-16T07:12:54.221" v="700" actId="1076"/>
          <ac:spMkLst>
            <pc:docMk/>
            <pc:sldMk cId="1212306369" sldId="310"/>
            <ac:spMk id="8" creationId="{C967EECD-CCEC-4EA5-9E23-02A9A9EB7FF8}"/>
          </ac:spMkLst>
        </pc:spChg>
        <pc:spChg chg="del">
          <ac:chgData name="Lukáš  Jankovič" userId="397d1488-d21a-4189-8f28-73cd76dd24c3" providerId="ADAL" clId="{DF5A0476-8939-4853-AD04-15F25BF9C6C4}" dt="2021-06-16T07:08:24.216" v="650" actId="478"/>
          <ac:spMkLst>
            <pc:docMk/>
            <pc:sldMk cId="1212306369" sldId="310"/>
            <ac:spMk id="17" creationId="{74E3A343-056D-4A89-85F7-70E163A4B761}"/>
          </ac:spMkLst>
        </pc:spChg>
        <pc:spChg chg="add mod">
          <ac:chgData name="Lukáš  Jankovič" userId="397d1488-d21a-4189-8f28-73cd76dd24c3" providerId="ADAL" clId="{DF5A0476-8939-4853-AD04-15F25BF9C6C4}" dt="2021-06-16T07:12:10.497" v="689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DF5A0476-8939-4853-AD04-15F25BF9C6C4}" dt="2021-06-16T07:12:45.736" v="699" actId="1076"/>
          <ac:spMkLst>
            <pc:docMk/>
            <pc:sldMk cId="1212306369" sldId="310"/>
            <ac:spMk id="23" creationId="{EB695F8A-4D70-4D10-AD96-27CB4B7D3E91}"/>
          </ac:spMkLst>
        </pc:spChg>
        <pc:spChg chg="add del mod">
          <ac:chgData name="Lukáš  Jankovič" userId="397d1488-d21a-4189-8f28-73cd76dd24c3" providerId="ADAL" clId="{DF5A0476-8939-4853-AD04-15F25BF9C6C4}" dt="2021-06-16T07:12:05.644" v="688" actId="478"/>
          <ac:spMkLst>
            <pc:docMk/>
            <pc:sldMk cId="1212306369" sldId="310"/>
            <ac:spMk id="26" creationId="{31A1AD92-7BAA-425D-A6A8-1B205658CF87}"/>
          </ac:spMkLst>
        </pc:spChg>
        <pc:spChg chg="add mod">
          <ac:chgData name="Lukáš  Jankovič" userId="397d1488-d21a-4189-8f28-73cd76dd24c3" providerId="ADAL" clId="{DF5A0476-8939-4853-AD04-15F25BF9C6C4}" dt="2021-06-16T07:11:56.163" v="686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DF5A0476-8939-4853-AD04-15F25BF9C6C4}" dt="2021-06-16T07:13:02.499" v="702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DF5A0476-8939-4853-AD04-15F25BF9C6C4}" dt="2021-06-16T07:12:58.658" v="701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DF5A0476-8939-4853-AD04-15F25BF9C6C4}" dt="2021-06-16T07:12:18.105" v="692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11" creationId="{2AAD16C5-714E-4B39-B99D-A11564E2F567}"/>
          </ac:picMkLst>
        </pc:picChg>
        <pc:picChg chg="del">
          <ac:chgData name="Lukáš  Jankovič" userId="397d1488-d21a-4189-8f28-73cd76dd24c3" providerId="ADAL" clId="{DF5A0476-8939-4853-AD04-15F25BF9C6C4}" dt="2021-06-16T07:08:24.216" v="650" actId="478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397d1488-d21a-4189-8f28-73cd76dd24c3" providerId="ADAL" clId="{DF5A0476-8939-4853-AD04-15F25BF9C6C4}" dt="2021-06-16T07:12:54.221" v="700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397d1488-d21a-4189-8f28-73cd76dd24c3" providerId="ADAL" clId="{DF5A0476-8939-4853-AD04-15F25BF9C6C4}" dt="2021-06-16T07:13:04.038" v="703" actId="1076"/>
          <ac:picMkLst>
            <pc:docMk/>
            <pc:sldMk cId="1212306369" sldId="310"/>
            <ac:picMk id="15" creationId="{6E38FEE3-C5CF-401A-91C9-8EE3B34043D8}"/>
          </ac:picMkLst>
        </pc:picChg>
        <pc:picChg chg="add mod">
          <ac:chgData name="Lukáš  Jankovič" userId="397d1488-d21a-4189-8f28-73cd76dd24c3" providerId="ADAL" clId="{DF5A0476-8939-4853-AD04-15F25BF9C6C4}" dt="2021-06-16T07:12:10.497" v="689" actId="1076"/>
          <ac:picMkLst>
            <pc:docMk/>
            <pc:sldMk cId="1212306369" sldId="310"/>
            <ac:picMk id="18" creationId="{056567A6-BD3A-4E01-8178-E6CD50E8D3A8}"/>
          </ac:picMkLst>
        </pc:picChg>
        <pc:picChg chg="add mod">
          <ac:chgData name="Lukáš  Jankovič" userId="397d1488-d21a-4189-8f28-73cd76dd24c3" providerId="ADAL" clId="{DF5A0476-8939-4853-AD04-15F25BF9C6C4}" dt="2021-06-16T07:12:45.736" v="699" actId="1076"/>
          <ac:picMkLst>
            <pc:docMk/>
            <pc:sldMk cId="1212306369" sldId="310"/>
            <ac:picMk id="20" creationId="{22A9D6A6-34F5-4796-854E-52395EA3F69E}"/>
          </ac:picMkLst>
        </pc:picChg>
        <pc:picChg chg="add del">
          <ac:chgData name="Lukáš  Jankovič" userId="397d1488-d21a-4189-8f28-73cd76dd24c3" providerId="ADAL" clId="{DF5A0476-8939-4853-AD04-15F25BF9C6C4}" dt="2021-06-16T07:10:04.902" v="658" actId="22"/>
          <ac:picMkLst>
            <pc:docMk/>
            <pc:sldMk cId="1212306369" sldId="310"/>
            <ac:picMk id="22" creationId="{001D1DFD-00B3-46ED-BBEF-271DBA8E6F56}"/>
          </ac:picMkLst>
        </pc:picChg>
        <pc:picChg chg="add mod">
          <ac:chgData name="Lukáš  Jankovič" userId="397d1488-d21a-4189-8f28-73cd76dd24c3" providerId="ADAL" clId="{DF5A0476-8939-4853-AD04-15F25BF9C6C4}" dt="2021-06-16T07:11:56.163" v="686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839607554" sldId="31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917052814" sldId="312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236346030" sldId="313"/>
        </pc:sldMkLst>
      </pc:sldChg>
      <pc:sldChg chg="modSp mod ord">
        <pc:chgData name="Lukáš  Jankovič" userId="397d1488-d21a-4189-8f28-73cd76dd24c3" providerId="ADAL" clId="{DF5A0476-8939-4853-AD04-15F25BF9C6C4}" dt="2021-06-16T12:05:59.065" v="2372" actId="6549"/>
        <pc:sldMkLst>
          <pc:docMk/>
          <pc:sldMk cId="3853988349" sldId="314"/>
        </pc:sldMkLst>
        <pc:spChg chg="mod">
          <ac:chgData name="Lukáš  Jankovič" userId="397d1488-d21a-4189-8f28-73cd76dd24c3" providerId="ADAL" clId="{DF5A0476-8939-4853-AD04-15F25BF9C6C4}" dt="2021-06-16T12:05:59.065" v="2372" actId="6549"/>
          <ac:spMkLst>
            <pc:docMk/>
            <pc:sldMk cId="3853988349" sldId="314"/>
            <ac:spMk id="4" creationId="{8B913A34-0EA1-4F12-96BF-73BA7026EF4C}"/>
          </ac:spMkLst>
        </pc:spChg>
      </pc:sldChg>
      <pc:sldChg chg="addSp modSp new mod setBg">
        <pc:chgData name="Lukáš  Jankovič" userId="397d1488-d21a-4189-8f28-73cd76dd24c3" providerId="ADAL" clId="{DF5A0476-8939-4853-AD04-15F25BF9C6C4}" dt="2021-06-17T10:27:42.683" v="2933" actId="20577"/>
        <pc:sldMkLst>
          <pc:docMk/>
          <pc:sldMk cId="4130451510" sldId="315"/>
        </pc:sldMkLst>
        <pc:spChg chg="mod">
          <ac:chgData name="Lukáš  Jankovič" userId="397d1488-d21a-4189-8f28-73cd76dd24c3" providerId="ADAL" clId="{DF5A0476-8939-4853-AD04-15F25BF9C6C4}" dt="2021-06-14T11:39:47.222" v="215" actId="2711"/>
          <ac:spMkLst>
            <pc:docMk/>
            <pc:sldMk cId="4130451510" sldId="315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27:42.683" v="2933" actId="20577"/>
          <ac:spMkLst>
            <pc:docMk/>
            <pc:sldMk cId="4130451510" sldId="315"/>
            <ac:spMk id="3" creationId="{95008196-0300-4530-9491-2D705394670C}"/>
          </ac:spMkLst>
        </pc:spChg>
        <pc:picChg chg="add mod modCrop">
          <ac:chgData name="Lukáš  Jankovič" userId="397d1488-d21a-4189-8f28-73cd76dd24c3" providerId="ADAL" clId="{DF5A0476-8939-4853-AD04-15F25BF9C6C4}" dt="2021-06-14T12:16:30.592" v="552" actId="1076"/>
          <ac:picMkLst>
            <pc:docMk/>
            <pc:sldMk cId="4130451510" sldId="315"/>
            <ac:picMk id="5" creationId="{4C33173D-A998-494B-BD65-D5D4342F53CD}"/>
          </ac:picMkLst>
        </pc:picChg>
      </pc:sldChg>
      <pc:sldChg chg="addSp delSp modSp new mod ord">
        <pc:chgData name="Lukáš  Jankovič" userId="397d1488-d21a-4189-8f28-73cd76dd24c3" providerId="ADAL" clId="{DF5A0476-8939-4853-AD04-15F25BF9C6C4}" dt="2021-06-16T11:49:06.923" v="1483" actId="478"/>
        <pc:sldMkLst>
          <pc:docMk/>
          <pc:sldMk cId="230280247" sldId="316"/>
        </pc:sldMkLst>
        <pc:spChg chg="del mod">
          <ac:chgData name="Lukáš  Jankovič" userId="397d1488-d21a-4189-8f28-73cd76dd24c3" providerId="ADAL" clId="{DF5A0476-8939-4853-AD04-15F25BF9C6C4}" dt="2021-06-16T08:29:06.513" v="1419" actId="478"/>
          <ac:spMkLst>
            <pc:docMk/>
            <pc:sldMk cId="230280247" sldId="316"/>
            <ac:spMk id="2" creationId="{5FBEFA18-2E44-4D9C-A8E6-034932EE18EF}"/>
          </ac:spMkLst>
        </pc:spChg>
        <pc:spChg chg="del">
          <ac:chgData name="Lukáš  Jankovič" userId="397d1488-d21a-4189-8f28-73cd76dd24c3" providerId="ADAL" clId="{DF5A0476-8939-4853-AD04-15F25BF9C6C4}" dt="2021-06-16T11:49:06.923" v="1483" actId="478"/>
          <ac:spMkLst>
            <pc:docMk/>
            <pc:sldMk cId="230280247" sldId="316"/>
            <ac:spMk id="3" creationId="{A73DF16D-3E5A-483C-90A2-6731E3B2DF7D}"/>
          </ac:spMkLst>
        </pc:spChg>
        <pc:spChg chg="add del">
          <ac:chgData name="Lukáš  Jankovič" userId="397d1488-d21a-4189-8f28-73cd76dd24c3" providerId="ADAL" clId="{DF5A0476-8939-4853-AD04-15F25BF9C6C4}" dt="2021-06-16T07:41:56.913" v="1124" actId="22"/>
          <ac:spMkLst>
            <pc:docMk/>
            <pc:sldMk cId="230280247" sldId="316"/>
            <ac:spMk id="7" creationId="{143845CE-40A3-4EF1-9464-34471D8F221C}"/>
          </ac:spMkLst>
        </pc:spChg>
        <pc:spChg chg="add mod">
          <ac:chgData name="Lukáš  Jankovič" userId="397d1488-d21a-4189-8f28-73cd76dd24c3" providerId="ADAL" clId="{DF5A0476-8939-4853-AD04-15F25BF9C6C4}" dt="2021-06-16T08:29:15.602" v="1422" actId="1076"/>
          <ac:spMkLst>
            <pc:docMk/>
            <pc:sldMk cId="230280247" sldId="316"/>
            <ac:spMk id="9" creationId="{F5AA7434-99DF-4BC7-92F3-F0CE1F53B024}"/>
          </ac:spMkLst>
        </pc:spChg>
        <pc:spChg chg="add del mod">
          <ac:chgData name="Lukáš  Jankovič" userId="397d1488-d21a-4189-8f28-73cd76dd24c3" providerId="ADAL" clId="{DF5A0476-8939-4853-AD04-15F25BF9C6C4}" dt="2021-06-16T11:49:04.584" v="1482" actId="478"/>
          <ac:spMkLst>
            <pc:docMk/>
            <pc:sldMk cId="230280247" sldId="316"/>
            <ac:spMk id="11" creationId="{B7923912-EABD-4D67-890E-151BC10D1233}"/>
          </ac:spMkLst>
        </pc:spChg>
        <pc:picChg chg="add mod">
          <ac:chgData name="Lukáš  Jankovič" userId="397d1488-d21a-4189-8f28-73cd76dd24c3" providerId="ADAL" clId="{DF5A0476-8939-4853-AD04-15F25BF9C6C4}" dt="2021-06-16T08:29:11.372" v="1421" actId="1076"/>
          <ac:picMkLst>
            <pc:docMk/>
            <pc:sldMk cId="230280247" sldId="316"/>
            <ac:picMk id="5" creationId="{E84D0503-D642-443D-8330-181917360044}"/>
          </ac:picMkLst>
        </pc:picChg>
      </pc:sldChg>
      <pc:sldChg chg="addSp modSp new mod ord setBg">
        <pc:chgData name="Lukáš  Jankovič" userId="397d1488-d21a-4189-8f28-73cd76dd24c3" providerId="ADAL" clId="{DF5A0476-8939-4853-AD04-15F25BF9C6C4}" dt="2021-06-21T13:09:48.336" v="3612" actId="571"/>
        <pc:sldMkLst>
          <pc:docMk/>
          <pc:sldMk cId="318654186" sldId="317"/>
        </pc:sldMkLst>
        <pc:spChg chg="mod">
          <ac:chgData name="Lukáš  Jankovič" userId="397d1488-d21a-4189-8f28-73cd76dd24c3" providerId="ADAL" clId="{DF5A0476-8939-4853-AD04-15F25BF9C6C4}" dt="2021-06-16T12:06:46.914" v="2392" actId="1076"/>
          <ac:spMkLst>
            <pc:docMk/>
            <pc:sldMk cId="318654186" sldId="317"/>
            <ac:spMk id="2" creationId="{497A408C-94BF-4645-BECE-BF89F850F3C6}"/>
          </ac:spMkLst>
        </pc:spChg>
        <pc:spChg chg="mod">
          <ac:chgData name="Lukáš  Jankovič" userId="397d1488-d21a-4189-8f28-73cd76dd24c3" providerId="ADAL" clId="{DF5A0476-8939-4853-AD04-15F25BF9C6C4}" dt="2021-06-16T07:30:48.898" v="1100" actId="20577"/>
          <ac:spMkLst>
            <pc:docMk/>
            <pc:sldMk cId="318654186" sldId="317"/>
            <ac:spMk id="3" creationId="{FE14016B-E1FC-4F2C-91C7-481EBF9FDA83}"/>
          </ac:spMkLst>
        </pc:spChg>
        <pc:picChg chg="add mod">
          <ac:chgData name="Lukáš  Jankovič" userId="397d1488-d21a-4189-8f28-73cd76dd24c3" providerId="ADAL" clId="{DF5A0476-8939-4853-AD04-15F25BF9C6C4}" dt="2021-06-21T13:09:31.104" v="3611" actId="1076"/>
          <ac:picMkLst>
            <pc:docMk/>
            <pc:sldMk cId="318654186" sldId="317"/>
            <ac:picMk id="5" creationId="{2A0063E0-2E6B-45FE-86A7-DF38149F450D}"/>
          </ac:picMkLst>
        </pc:picChg>
        <pc:picChg chg="add mod">
          <ac:chgData name="Lukáš  Jankovič" userId="397d1488-d21a-4189-8f28-73cd76dd24c3" providerId="ADAL" clId="{DF5A0476-8939-4853-AD04-15F25BF9C6C4}" dt="2021-06-21T13:09:48.336" v="3612" actId="571"/>
          <ac:picMkLst>
            <pc:docMk/>
            <pc:sldMk cId="318654186" sldId="317"/>
            <ac:picMk id="6" creationId="{7B764E06-D45F-4E57-8ED2-533FC9E8154A}"/>
          </ac:picMkLst>
        </pc:picChg>
        <pc:picChg chg="add mod">
          <ac:chgData name="Lukáš  Jankovič" userId="397d1488-d21a-4189-8f28-73cd76dd24c3" providerId="ADAL" clId="{DF5A0476-8939-4853-AD04-15F25BF9C6C4}" dt="2021-06-18T11:52:49.523" v="3609" actId="1076"/>
          <ac:picMkLst>
            <pc:docMk/>
            <pc:sldMk cId="318654186" sldId="317"/>
            <ac:picMk id="7" creationId="{4B6B954B-C671-48B9-81DB-41CD5A0A8F62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21T13:10:27.944" v="3613" actId="1076"/>
        <pc:sldMkLst>
          <pc:docMk/>
          <pc:sldMk cId="3566310289" sldId="318"/>
        </pc:sldMkLst>
        <pc:spChg chg="mod">
          <ac:chgData name="Lukáš  Jankovič" userId="397d1488-d21a-4189-8f28-73cd76dd24c3" providerId="ADAL" clId="{DF5A0476-8939-4853-AD04-15F25BF9C6C4}" dt="2021-06-16T07:20:04.408" v="717" actId="255"/>
          <ac:spMkLst>
            <pc:docMk/>
            <pc:sldMk cId="3566310289" sldId="318"/>
            <ac:spMk id="2" creationId="{B79C9228-26C4-4D69-B4E7-AA21E4171DC0}"/>
          </ac:spMkLst>
        </pc:spChg>
        <pc:spChg chg="mod">
          <ac:chgData name="Lukáš  Jankovič" userId="397d1488-d21a-4189-8f28-73cd76dd24c3" providerId="ADAL" clId="{DF5A0476-8939-4853-AD04-15F25BF9C6C4}" dt="2021-06-16T11:48:15.372" v="1480" actId="20577"/>
          <ac:spMkLst>
            <pc:docMk/>
            <pc:sldMk cId="3566310289" sldId="318"/>
            <ac:spMk id="3" creationId="{02F7E396-A641-413F-81C0-D135F65B6E52}"/>
          </ac:spMkLst>
        </pc:spChg>
        <pc:picChg chg="add del">
          <ac:chgData name="Lukáš  Jankovič" userId="397d1488-d21a-4189-8f28-73cd76dd24c3" providerId="ADAL" clId="{DF5A0476-8939-4853-AD04-15F25BF9C6C4}" dt="2021-06-16T07:44:41.808" v="1137" actId="478"/>
          <ac:picMkLst>
            <pc:docMk/>
            <pc:sldMk cId="3566310289" sldId="318"/>
            <ac:picMk id="5" creationId="{DB83BC8B-2059-4559-835E-B6EBCB424632}"/>
          </ac:picMkLst>
        </pc:picChg>
        <pc:picChg chg="add mod">
          <ac:chgData name="Lukáš  Jankovič" userId="397d1488-d21a-4189-8f28-73cd76dd24c3" providerId="ADAL" clId="{DF5A0476-8939-4853-AD04-15F25BF9C6C4}" dt="2021-06-21T13:10:27.944" v="3613" actId="1076"/>
          <ac:picMkLst>
            <pc:docMk/>
            <pc:sldMk cId="3566310289" sldId="318"/>
            <ac:picMk id="7" creationId="{BAF196DB-77E1-4072-90EC-B335DB86C7E7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17T11:33:03.239" v="3551" actId="20577"/>
        <pc:sldMkLst>
          <pc:docMk/>
          <pc:sldMk cId="2855158168" sldId="319"/>
        </pc:sldMkLst>
        <pc:spChg chg="del mod">
          <ac:chgData name="Lukáš  Jankovič" userId="397d1488-d21a-4189-8f28-73cd76dd24c3" providerId="ADAL" clId="{DF5A0476-8939-4853-AD04-15F25BF9C6C4}" dt="2021-06-16T11:51:31.417" v="1490" actId="478"/>
          <ac:spMkLst>
            <pc:docMk/>
            <pc:sldMk cId="2855158168" sldId="319"/>
            <ac:spMk id="2" creationId="{48D68A63-0FD7-4929-81EF-A20D7EAB2DF1}"/>
          </ac:spMkLst>
        </pc:spChg>
        <pc:spChg chg="del">
          <ac:chgData name="Lukáš  Jankovič" userId="397d1488-d21a-4189-8f28-73cd76dd24c3" providerId="ADAL" clId="{DF5A0476-8939-4853-AD04-15F25BF9C6C4}" dt="2021-06-16T11:51:29.968" v="1488" actId="478"/>
          <ac:spMkLst>
            <pc:docMk/>
            <pc:sldMk cId="2855158168" sldId="319"/>
            <ac:spMk id="3" creationId="{E82B34E6-481B-4125-B70F-7582203A3A24}"/>
          </ac:spMkLst>
        </pc:spChg>
        <pc:spChg chg="add mod">
          <ac:chgData name="Lukáš  Jankovič" userId="397d1488-d21a-4189-8f28-73cd76dd24c3" providerId="ADAL" clId="{DF5A0476-8939-4853-AD04-15F25BF9C6C4}" dt="2021-06-17T11:33:03.239" v="3551" actId="20577"/>
          <ac:spMkLst>
            <pc:docMk/>
            <pc:sldMk cId="2855158168" sldId="319"/>
            <ac:spMk id="5" creationId="{961642B8-6DD0-40E9-A275-615CC728D024}"/>
          </ac:spMkLst>
        </pc:spChg>
        <pc:spChg chg="add mod">
          <ac:chgData name="Lukáš  Jankovič" userId="397d1488-d21a-4189-8f28-73cd76dd24c3" providerId="ADAL" clId="{DF5A0476-8939-4853-AD04-15F25BF9C6C4}" dt="2021-06-17T11:14:32.098" v="3380" actId="20577"/>
          <ac:spMkLst>
            <pc:docMk/>
            <pc:sldMk cId="2855158168" sldId="319"/>
            <ac:spMk id="6" creationId="{23F34682-9FD3-4CEF-90FD-FDFED7A9080D}"/>
          </ac:spMkLst>
        </pc:spChg>
        <pc:picChg chg="add mod">
          <ac:chgData name="Lukáš  Jankovič" userId="397d1488-d21a-4189-8f28-73cd76dd24c3" providerId="ADAL" clId="{DF5A0476-8939-4853-AD04-15F25BF9C6C4}" dt="2021-06-16T11:51:26.797" v="1487"/>
          <ac:picMkLst>
            <pc:docMk/>
            <pc:sldMk cId="2855158168" sldId="319"/>
            <ac:picMk id="4" creationId="{D83CF508-815F-4B0F-9710-05E3DC44DF11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21T13:13:09.399" v="3614" actId="1076"/>
        <pc:sldMkLst>
          <pc:docMk/>
          <pc:sldMk cId="4162286300" sldId="320"/>
        </pc:sldMkLst>
        <pc:spChg chg="mod">
          <ac:chgData name="Lukáš  Jankovič" userId="397d1488-d21a-4189-8f28-73cd76dd24c3" providerId="ADAL" clId="{DF5A0476-8939-4853-AD04-15F25BF9C6C4}" dt="2021-06-17T11:32:13.757" v="3509" actId="20577"/>
          <ac:spMkLst>
            <pc:docMk/>
            <pc:sldMk cId="4162286300" sldId="320"/>
            <ac:spMk id="8" creationId="{E36AD7C7-E01C-43EC-843B-99161E578F64}"/>
          </ac:spMkLst>
        </pc:spChg>
        <pc:picChg chg="del mod">
          <ac:chgData name="Lukáš  Jankovič" userId="397d1488-d21a-4189-8f28-73cd76dd24c3" providerId="ADAL" clId="{DF5A0476-8939-4853-AD04-15F25BF9C6C4}" dt="2021-06-17T11:27:38.499" v="3392" actId="478"/>
          <ac:picMkLst>
            <pc:docMk/>
            <pc:sldMk cId="4162286300" sldId="320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DF5A0476-8939-4853-AD04-15F25BF9C6C4}" dt="2021-06-21T13:13:09.399" v="3614" actId="1076"/>
          <ac:picMkLst>
            <pc:docMk/>
            <pc:sldMk cId="4162286300" sldId="320"/>
            <ac:picMk id="5" creationId="{7D3DA241-7E5C-492E-A4B0-27CF66795683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17T11:34:15.822" v="3599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DF5A0476-8939-4853-AD04-15F25BF9C6C4}" dt="2021-06-17T11:34:15.822" v="3599" actId="20577"/>
          <ac:spMkLst>
            <pc:docMk/>
            <pc:sldMk cId="1975381171" sldId="321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29:06.198" v="3431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DF5A0476-8939-4853-AD04-15F25BF9C6C4}" dt="2021-06-16T11:58:35.727" v="1991" actId="478"/>
          <ac:picMkLst>
            <pc:docMk/>
            <pc:sldMk cId="1975381171" sldId="321"/>
            <ac:picMk id="2" creationId="{BDE7B91B-D5B7-49AC-AFDB-248EE46FB5AD}"/>
          </ac:picMkLst>
        </pc:picChg>
      </pc:sldChg>
      <pc:sldChg chg="addSp delSp modSp new mod setBg">
        <pc:chgData name="Lukáš  Jankovič" userId="397d1488-d21a-4189-8f28-73cd76dd24c3" providerId="ADAL" clId="{DF5A0476-8939-4853-AD04-15F25BF9C6C4}" dt="2021-06-16T13:45:20.546" v="2898" actId="114"/>
        <pc:sldMkLst>
          <pc:docMk/>
          <pc:sldMk cId="4212974014" sldId="322"/>
        </pc:sldMkLst>
        <pc:spChg chg="mod">
          <ac:chgData name="Lukáš  Jankovič" userId="397d1488-d21a-4189-8f28-73cd76dd24c3" providerId="ADAL" clId="{DF5A0476-8939-4853-AD04-15F25BF9C6C4}" dt="2021-06-16T12:06:58.659" v="2394" actId="2711"/>
          <ac:spMkLst>
            <pc:docMk/>
            <pc:sldMk cId="4212974014" sldId="322"/>
            <ac:spMk id="2" creationId="{0687B94D-2891-4B2F-96C3-EAAD45128EF6}"/>
          </ac:spMkLst>
        </pc:spChg>
        <pc:spChg chg="del mod">
          <ac:chgData name="Lukáš  Jankovič" userId="397d1488-d21a-4189-8f28-73cd76dd24c3" providerId="ADAL" clId="{DF5A0476-8939-4853-AD04-15F25BF9C6C4}" dt="2021-06-16T12:09:13.346" v="2397" actId="3680"/>
          <ac:spMkLst>
            <pc:docMk/>
            <pc:sldMk cId="4212974014" sldId="322"/>
            <ac:spMk id="3" creationId="{43F4D6E5-F9A8-461C-AC73-7C3608A4CE86}"/>
          </ac:spMkLst>
        </pc:spChg>
        <pc:spChg chg="add mod">
          <ac:chgData name="Lukáš  Jankovič" userId="397d1488-d21a-4189-8f28-73cd76dd24c3" providerId="ADAL" clId="{DF5A0476-8939-4853-AD04-15F25BF9C6C4}" dt="2021-06-16T13:45:20.546" v="2898" actId="114"/>
          <ac:spMkLst>
            <pc:docMk/>
            <pc:sldMk cId="4212974014" sldId="322"/>
            <ac:spMk id="6" creationId="{D6019873-A369-44CF-9C86-2EFDC530454B}"/>
          </ac:spMkLst>
        </pc:spChg>
        <pc:spChg chg="add mod">
          <ac:chgData name="Lukáš  Jankovič" userId="397d1488-d21a-4189-8f28-73cd76dd24c3" providerId="ADAL" clId="{DF5A0476-8939-4853-AD04-15F25BF9C6C4}" dt="2021-06-16T13:45:17.694" v="2897" actId="114"/>
          <ac:spMkLst>
            <pc:docMk/>
            <pc:sldMk cId="4212974014" sldId="322"/>
            <ac:spMk id="13" creationId="{F84DB3F7-2248-494B-A7CB-F4829D544DF0}"/>
          </ac:spMkLst>
        </pc:spChg>
        <pc:graphicFrameChg chg="add del mod ord modGraphic">
          <ac:chgData name="Lukáš  Jankovič" userId="397d1488-d21a-4189-8f28-73cd76dd24c3" providerId="ADAL" clId="{DF5A0476-8939-4853-AD04-15F25BF9C6C4}" dt="2021-06-16T12:09:59.609" v="2415" actId="478"/>
          <ac:graphicFrameMkLst>
            <pc:docMk/>
            <pc:sldMk cId="4212974014" sldId="322"/>
            <ac:graphicFrameMk id="4" creationId="{AFFDE166-5C62-4CB0-8638-20F7C08A2D55}"/>
          </ac:graphicFrameMkLst>
        </pc:graphicFrameChg>
        <pc:picChg chg="add del">
          <ac:chgData name="Lukáš  Jankovič" userId="397d1488-d21a-4189-8f28-73cd76dd24c3" providerId="ADAL" clId="{DF5A0476-8939-4853-AD04-15F25BF9C6C4}" dt="2021-06-16T12:12:59.191" v="2417" actId="478"/>
          <ac:picMkLst>
            <pc:docMk/>
            <pc:sldMk cId="4212974014" sldId="322"/>
            <ac:picMk id="8" creationId="{FDD41945-84CB-488A-82A3-8B62335EBED1}"/>
          </ac:picMkLst>
        </pc:picChg>
        <pc:picChg chg="add mod">
          <ac:chgData name="Lukáš  Jankovič" userId="397d1488-d21a-4189-8f28-73cd76dd24c3" providerId="ADAL" clId="{DF5A0476-8939-4853-AD04-15F25BF9C6C4}" dt="2021-06-16T12:19:04.699" v="2468" actId="1076"/>
          <ac:picMkLst>
            <pc:docMk/>
            <pc:sldMk cId="4212974014" sldId="322"/>
            <ac:picMk id="10" creationId="{9EEA136B-B6E5-499D-9227-D385EB877632}"/>
          </ac:picMkLst>
        </pc:picChg>
        <pc:picChg chg="add mod">
          <ac:chgData name="Lukáš  Jankovič" userId="397d1488-d21a-4189-8f28-73cd76dd24c3" providerId="ADAL" clId="{DF5A0476-8939-4853-AD04-15F25BF9C6C4}" dt="2021-06-16T12:18:30.803" v="2448" actId="1076"/>
          <ac:picMkLst>
            <pc:docMk/>
            <pc:sldMk cId="4212974014" sldId="322"/>
            <ac:picMk id="12" creationId="{D7AE1F71-8073-49B8-B059-8FEE9934277C}"/>
          </ac:picMkLst>
        </pc:picChg>
      </pc:sldChg>
      <pc:sldChg chg="addSp delSp modSp add mod">
        <pc:chgData name="Lukáš  Jankovič" userId="397d1488-d21a-4189-8f28-73cd76dd24c3" providerId="ADAL" clId="{DF5A0476-8939-4853-AD04-15F25BF9C6C4}" dt="2021-06-17T10:34:28.773" v="3378" actId="1076"/>
        <pc:sldMkLst>
          <pc:docMk/>
          <pc:sldMk cId="3682389895" sldId="323"/>
        </pc:sldMkLst>
        <pc:spChg chg="mod">
          <ac:chgData name="Lukáš  Jankovič" userId="397d1488-d21a-4189-8f28-73cd76dd24c3" providerId="ADAL" clId="{DF5A0476-8939-4853-AD04-15F25BF9C6C4}" dt="2021-06-17T10:34:19.043" v="3377" actId="2711"/>
          <ac:spMkLst>
            <pc:docMk/>
            <pc:sldMk cId="3682389895" sldId="323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34:28.773" v="3378" actId="1076"/>
          <ac:spMkLst>
            <pc:docMk/>
            <pc:sldMk cId="3682389895" sldId="323"/>
            <ac:spMk id="3" creationId="{95008196-0300-4530-9491-2D705394670C}"/>
          </ac:spMkLst>
        </pc:spChg>
        <pc:spChg chg="add mod">
          <ac:chgData name="Lukáš  Jankovič" userId="397d1488-d21a-4189-8f28-73cd76dd24c3" providerId="ADAL" clId="{DF5A0476-8939-4853-AD04-15F25BF9C6C4}" dt="2021-06-17T10:34:11.019" v="3376" actId="1076"/>
          <ac:spMkLst>
            <pc:docMk/>
            <pc:sldMk cId="3682389895" sldId="323"/>
            <ac:spMk id="6" creationId="{6D8FE8AD-8264-4893-9A5A-86D69E520810}"/>
          </ac:spMkLst>
        </pc:spChg>
        <pc:picChg chg="del">
          <ac:chgData name="Lukáš  Jankovič" userId="397d1488-d21a-4189-8f28-73cd76dd24c3" providerId="ADAL" clId="{DF5A0476-8939-4853-AD04-15F25BF9C6C4}" dt="2021-06-17T10:26:24.890" v="2915" actId="478"/>
          <ac:picMkLst>
            <pc:docMk/>
            <pc:sldMk cId="3682389895" sldId="323"/>
            <ac:picMk id="5" creationId="{4C33173D-A998-494B-BD65-D5D4342F53CD}"/>
          </ac:picMkLst>
        </pc:picChg>
      </pc:sldChg>
      <pc:sldChg chg="new del">
        <pc:chgData name="Lukáš  Jankovič" userId="397d1488-d21a-4189-8f28-73cd76dd24c3" providerId="ADAL" clId="{DF5A0476-8939-4853-AD04-15F25BF9C6C4}" dt="2021-06-17T11:27:53.019" v="3397" actId="2696"/>
        <pc:sldMkLst>
          <pc:docMk/>
          <pc:sldMk cId="3880887805" sldId="324"/>
        </pc:sldMkLst>
      </pc:sldChg>
      <pc:sldChg chg="modSp add mod">
        <pc:chgData name="Lukáš  Jankovič" userId="397d1488-d21a-4189-8f28-73cd76dd24c3" providerId="ADAL" clId="{DF5A0476-8939-4853-AD04-15F25BF9C6C4}" dt="2021-06-17T11:32:32.687" v="3516" actId="403"/>
        <pc:sldMkLst>
          <pc:docMk/>
          <pc:sldMk cId="2641202002" sldId="325"/>
        </pc:sldMkLst>
        <pc:spChg chg="mod">
          <ac:chgData name="Lukáš  Jankovič" userId="397d1488-d21a-4189-8f28-73cd76dd24c3" providerId="ADAL" clId="{DF5A0476-8939-4853-AD04-15F25BF9C6C4}" dt="2021-06-17T11:32:32.687" v="3516" actId="403"/>
          <ac:spMkLst>
            <pc:docMk/>
            <pc:sldMk cId="2641202002" sldId="325"/>
            <ac:spMk id="8" creationId="{E36AD7C7-E01C-43EC-843B-99161E578F64}"/>
          </ac:spMkLst>
        </pc:spChg>
      </pc:sldChg>
    </pc:docChg>
  </pc:docChgLst>
  <pc:docChgLst>
    <pc:chgData name="Iveta Ferčíková" userId="S::iveta.fercikova@alvaria.sk::fcf369dd-5dce-47de-9de8-ef01fe21302d" providerId="AD" clId="Web-{90FD4100-4004-4FA6-AD6C-91AFE399D0DA}"/>
    <pc:docChg chg="addSld modSld">
      <pc:chgData name="Iveta Ferčíková" userId="S::iveta.fercikova@alvaria.sk::fcf369dd-5dce-47de-9de8-ef01fe21302d" providerId="AD" clId="Web-{90FD4100-4004-4FA6-AD6C-91AFE399D0DA}" dt="2020-08-19T08:23:54.174" v="151" actId="1076"/>
      <pc:docMkLst>
        <pc:docMk/>
      </pc:docMkLst>
      <pc:sldChg chg="modSp">
        <pc:chgData name="Iveta Ferčíková" userId="S::iveta.fercikova@alvaria.sk::fcf369dd-5dce-47de-9de8-ef01fe21302d" providerId="AD" clId="Web-{90FD4100-4004-4FA6-AD6C-91AFE399D0DA}" dt="2020-08-19T08:23:54.174" v="151" actId="1076"/>
        <pc:sldMkLst>
          <pc:docMk/>
          <pc:sldMk cId="2455572040" sldId="259"/>
        </pc:sldMkLst>
        <pc:picChg chg="mod">
          <ac:chgData name="Iveta Ferčíková" userId="S::iveta.fercikova@alvaria.sk::fcf369dd-5dce-47de-9de8-ef01fe21302d" providerId="AD" clId="Web-{90FD4100-4004-4FA6-AD6C-91AFE399D0DA}" dt="2020-08-19T08:23:54.174" v="151" actId="1076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">
        <pc:chgData name="Iveta Ferčíková" userId="S::iveta.fercikova@alvaria.sk::fcf369dd-5dce-47de-9de8-ef01fe21302d" providerId="AD" clId="Web-{90FD4100-4004-4FA6-AD6C-91AFE399D0DA}" dt="2020-08-19T08:23:31.299" v="145" actId="20577"/>
        <pc:sldMkLst>
          <pc:docMk/>
          <pc:sldMk cId="3694974265" sldId="261"/>
        </pc:sldMkLst>
        <pc:spChg chg="mod">
          <ac:chgData name="Iveta Ferčíková" userId="S::iveta.fercikova@alvaria.sk::fcf369dd-5dce-47de-9de8-ef01fe21302d" providerId="AD" clId="Web-{90FD4100-4004-4FA6-AD6C-91AFE399D0DA}" dt="2020-08-19T08:23:31.299" v="145" actId="20577"/>
          <ac:spMkLst>
            <pc:docMk/>
            <pc:sldMk cId="3694974265" sldId="261"/>
            <ac:spMk id="2" creationId="{B42F9F51-F347-4D65-9752-6BCCC7EF8C69}"/>
          </ac:spMkLst>
        </pc:spChg>
      </pc:sldChg>
      <pc:sldChg chg="modSp add mod replId modClrScheme chgLayout">
        <pc:chgData name="Iveta Ferčíková" userId="S::iveta.fercikova@alvaria.sk::fcf369dd-5dce-47de-9de8-ef01fe21302d" providerId="AD" clId="Web-{90FD4100-4004-4FA6-AD6C-91AFE399D0DA}" dt="2020-08-19T08:23:36.533" v="148" actId="20577"/>
        <pc:sldMkLst>
          <pc:docMk/>
          <pc:sldMk cId="1963227913" sldId="262"/>
        </pc:sldMkLst>
        <pc:spChg chg="mod ord">
          <ac:chgData name="Iveta Ferčíková" userId="S::iveta.fercikova@alvaria.sk::fcf369dd-5dce-47de-9de8-ef01fe21302d" providerId="AD" clId="Web-{90FD4100-4004-4FA6-AD6C-91AFE399D0DA}" dt="2020-08-19T08:23:36.533" v="148" actId="20577"/>
          <ac:spMkLst>
            <pc:docMk/>
            <pc:sldMk cId="1963227913" sldId="262"/>
            <ac:spMk id="2" creationId="{B42F9F51-F347-4D65-9752-6BCCC7EF8C69}"/>
          </ac:spMkLst>
        </pc:spChg>
        <pc:spChg chg="mod ord">
          <ac:chgData name="Iveta Ferčíková" userId="S::iveta.fercikova@alvaria.sk::fcf369dd-5dce-47de-9de8-ef01fe21302d" providerId="AD" clId="Web-{90FD4100-4004-4FA6-AD6C-91AFE399D0DA}" dt="2020-08-19T08:22:45.141" v="111" actId="20577"/>
          <ac:spMkLst>
            <pc:docMk/>
            <pc:sldMk cId="1963227913" sldId="262"/>
            <ac:spMk id="13" creationId="{B71A0243-0D84-4305-8C33-522C2FB0F2EA}"/>
          </ac:spMkLst>
        </pc:spChg>
      </pc:sldChg>
    </pc:docChg>
  </pc:docChgLst>
  <pc:docChgLst>
    <pc:chgData name="Lukáš  Jankovič" userId="397d1488-d21a-4189-8f28-73cd76dd24c3" providerId="ADAL" clId="{D535D3C1-83C9-47DC-B309-0AECA62D2860}"/>
    <pc:docChg chg="undo custSel mod addSld delSld modSld sldOrd">
      <pc:chgData name="Lukáš  Jankovič" userId="397d1488-d21a-4189-8f28-73cd76dd24c3" providerId="ADAL" clId="{D535D3C1-83C9-47DC-B309-0AECA62D2860}" dt="2020-08-31T10:07:28.543" v="451" actId="1076"/>
      <pc:docMkLst>
        <pc:docMk/>
      </pc:docMkLst>
      <pc:sldChg chg="modSp add mod ord">
        <pc:chgData name="Lukáš  Jankovič" userId="397d1488-d21a-4189-8f28-73cd76dd24c3" providerId="ADAL" clId="{D535D3C1-83C9-47DC-B309-0AECA62D2860}" dt="2020-08-31T08:23:31.553" v="73" actId="2711"/>
        <pc:sldMkLst>
          <pc:docMk/>
          <pc:sldMk cId="1054536754" sldId="257"/>
        </pc:sldMkLst>
        <pc:spChg chg="mod">
          <ac:chgData name="Lukáš  Jankovič" userId="397d1488-d21a-4189-8f28-73cd76dd24c3" providerId="ADAL" clId="{D535D3C1-83C9-47DC-B309-0AECA62D2860}" dt="2020-08-31T07:23:54.348" v="43" actId="108"/>
          <ac:spMkLst>
            <pc:docMk/>
            <pc:sldMk cId="1054536754" sldId="25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8:23:31.553" v="73" actId="2711"/>
          <ac:spMkLst>
            <pc:docMk/>
            <pc:sldMk cId="1054536754" sldId="257"/>
            <ac:spMk id="3" creationId="{C519BCF2-CCEC-41AE-9D85-9B2F8CC31F49}"/>
          </ac:spMkLst>
        </pc:spChg>
      </pc:sldChg>
      <pc:sldChg chg="modSp mod">
        <pc:chgData name="Lukáš  Jankovič" userId="397d1488-d21a-4189-8f28-73cd76dd24c3" providerId="ADAL" clId="{D535D3C1-83C9-47DC-B309-0AECA62D2860}" dt="2020-08-31T07:20:40.601" v="27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D535D3C1-83C9-47DC-B309-0AECA62D2860}" dt="2020-08-31T07:20:40.601" v="27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 ord">
        <pc:chgData name="Lukáš  Jankovič" userId="397d1488-d21a-4189-8f28-73cd76dd24c3" providerId="ADAL" clId="{D535D3C1-83C9-47DC-B309-0AECA62D2860}" dt="2020-08-31T08:22:08.010" v="64" actId="2696"/>
        <pc:sldMkLst>
          <pc:docMk/>
          <pc:sldMk cId="2455572040" sldId="259"/>
        </pc:sldMkLst>
      </pc:sldChg>
      <pc:sldChg chg="addSp delSp modSp mod">
        <pc:chgData name="Lukáš  Jankovič" userId="397d1488-d21a-4189-8f28-73cd76dd24c3" providerId="ADAL" clId="{D535D3C1-83C9-47DC-B309-0AECA62D2860}" dt="2020-08-31T09:40:33.820" v="336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D535D3C1-83C9-47DC-B309-0AECA62D2860}" dt="2020-08-31T07:22:28.341" v="31" actId="20577"/>
          <ac:spMkLst>
            <pc:docMk/>
            <pc:sldMk cId="3694974265" sldId="261"/>
            <ac:spMk id="2" creationId="{B42F9F51-F347-4D65-9752-6BCCC7EF8C69}"/>
          </ac:spMkLst>
        </pc:spChg>
        <pc:spChg chg="add del mod">
          <ac:chgData name="Lukáš  Jankovič" userId="397d1488-d21a-4189-8f28-73cd76dd24c3" providerId="ADAL" clId="{D535D3C1-83C9-47DC-B309-0AECA62D2860}" dt="2020-08-31T07:22:48.125" v="35" actId="478"/>
          <ac:spMkLst>
            <pc:docMk/>
            <pc:sldMk cId="3694974265" sldId="261"/>
            <ac:spMk id="6" creationId="{739BD2AA-8952-471F-A44B-D5C32545117A}"/>
          </ac:spMkLst>
        </pc:spChg>
        <pc:spChg chg="add del mod">
          <ac:chgData name="Lukáš  Jankovič" userId="397d1488-d21a-4189-8f28-73cd76dd24c3" providerId="ADAL" clId="{D535D3C1-83C9-47DC-B309-0AECA62D2860}" dt="2020-08-31T07:22:42.404" v="34" actId="478"/>
          <ac:spMkLst>
            <pc:docMk/>
            <pc:sldMk cId="3694974265" sldId="261"/>
            <ac:spMk id="12" creationId="{8BBA19DD-B189-451C-9247-405669CA2D70}"/>
          </ac:spMkLst>
        </pc:spChg>
        <pc:spChg chg="del">
          <ac:chgData name="Lukáš  Jankovič" userId="397d1488-d21a-4189-8f28-73cd76dd24c3" providerId="ADAL" clId="{D535D3C1-83C9-47DC-B309-0AECA62D2860}" dt="2020-08-31T07:22:35.734" v="32" actId="478"/>
          <ac:spMkLst>
            <pc:docMk/>
            <pc:sldMk cId="3694974265" sldId="261"/>
            <ac:spMk id="13" creationId="{B71A0243-0D84-4305-8C33-522C2FB0F2EA}"/>
          </ac:spMkLst>
        </pc:spChg>
        <pc:spChg chg="add mod">
          <ac:chgData name="Lukáš  Jankovič" userId="397d1488-d21a-4189-8f28-73cd76dd24c3" providerId="ADAL" clId="{D535D3C1-83C9-47DC-B309-0AECA62D2860}" dt="2020-08-31T09:40:33.820" v="336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D535D3C1-83C9-47DC-B309-0AECA62D2860}" dt="2020-08-31T08:24:34.180" v="104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D535D3C1-83C9-47DC-B309-0AECA62D2860}" dt="2020-08-31T08:24:34.180" v="104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add del">
        <pc:chgData name="Lukáš  Jankovič" userId="397d1488-d21a-4189-8f28-73cd76dd24c3" providerId="ADAL" clId="{D535D3C1-83C9-47DC-B309-0AECA62D2860}" dt="2020-08-31T09:14:26.350" v="150" actId="2696"/>
        <pc:sldMkLst>
          <pc:docMk/>
          <pc:sldMk cId="1235469212" sldId="263"/>
        </pc:sldMkLst>
      </pc:sldChg>
      <pc:sldChg chg="new del">
        <pc:chgData name="Lukáš  Jankovič" userId="397d1488-d21a-4189-8f28-73cd76dd24c3" providerId="ADAL" clId="{D535D3C1-83C9-47DC-B309-0AECA62D2860}" dt="2020-08-31T07:26:47.111" v="47" actId="2696"/>
        <pc:sldMkLst>
          <pc:docMk/>
          <pc:sldMk cId="2373874436" sldId="263"/>
        </pc:sldMkLst>
      </pc:sldChg>
      <pc:sldChg chg="new del">
        <pc:chgData name="Lukáš  Jankovič" userId="397d1488-d21a-4189-8f28-73cd76dd24c3" providerId="ADAL" clId="{D535D3C1-83C9-47DC-B309-0AECA62D2860}" dt="2020-08-31T08:21:55.516" v="63" actId="2696"/>
        <pc:sldMkLst>
          <pc:docMk/>
          <pc:sldMk cId="4143442705" sldId="264"/>
        </pc:sldMkLst>
      </pc:sldChg>
      <pc:sldChg chg="new del">
        <pc:chgData name="Lukáš  Jankovič" userId="397d1488-d21a-4189-8f28-73cd76dd24c3" providerId="ADAL" clId="{D535D3C1-83C9-47DC-B309-0AECA62D2860}" dt="2020-08-31T08:20:08.563" v="53" actId="2696"/>
        <pc:sldMkLst>
          <pc:docMk/>
          <pc:sldMk cId="45929276" sldId="265"/>
        </pc:sldMkLst>
      </pc:sldChg>
      <pc:sldChg chg="add del">
        <pc:chgData name="Lukáš  Jankovič" userId="397d1488-d21a-4189-8f28-73cd76dd24c3" providerId="ADAL" clId="{D535D3C1-83C9-47DC-B309-0AECA62D2860}" dt="2020-08-31T07:26:53.046" v="48" actId="47"/>
        <pc:sldMkLst>
          <pc:docMk/>
          <pc:sldMk cId="3913140192" sldId="266"/>
        </pc:sldMkLst>
      </pc:sldChg>
      <pc:sldChg chg="add del">
        <pc:chgData name="Lukáš  Jankovič" userId="397d1488-d21a-4189-8f28-73cd76dd24c3" providerId="ADAL" clId="{D535D3C1-83C9-47DC-B309-0AECA62D2860}" dt="2020-08-31T07:27:06.277" v="49" actId="47"/>
        <pc:sldMkLst>
          <pc:docMk/>
          <pc:sldMk cId="494075152" sldId="267"/>
        </pc:sldMkLst>
      </pc:sldChg>
      <pc:sldChg chg="add setBg">
        <pc:chgData name="Lukáš  Jankovič" userId="397d1488-d21a-4189-8f28-73cd76dd24c3" providerId="ADAL" clId="{D535D3C1-83C9-47DC-B309-0AECA62D2860}" dt="2020-08-31T09:13:35.487" v="145"/>
        <pc:sldMkLst>
          <pc:docMk/>
          <pc:sldMk cId="2750137631" sldId="268"/>
        </pc:sldMkLst>
      </pc:sldChg>
      <pc:sldChg chg="add setBg">
        <pc:chgData name="Lukáš  Jankovič" userId="397d1488-d21a-4189-8f28-73cd76dd24c3" providerId="ADAL" clId="{D535D3C1-83C9-47DC-B309-0AECA62D2860}" dt="2020-08-31T09:13:44.696" v="147"/>
        <pc:sldMkLst>
          <pc:docMk/>
          <pc:sldMk cId="233899687" sldId="269"/>
        </pc:sldMkLst>
      </pc:sldChg>
      <pc:sldChg chg="add setBg">
        <pc:chgData name="Lukáš  Jankovič" userId="397d1488-d21a-4189-8f28-73cd76dd24c3" providerId="ADAL" clId="{D535D3C1-83C9-47DC-B309-0AECA62D2860}" dt="2020-08-31T09:13:39.887" v="146"/>
        <pc:sldMkLst>
          <pc:docMk/>
          <pc:sldMk cId="2489622307" sldId="270"/>
        </pc:sldMkLst>
      </pc:sldChg>
      <pc:sldChg chg="addSp delSp modSp add mod setBg setClrOvrMap">
        <pc:chgData name="Lukáš  Jankovič" userId="397d1488-d21a-4189-8f28-73cd76dd24c3" providerId="ADAL" clId="{D535D3C1-83C9-47DC-B309-0AECA62D2860}" dt="2020-08-31T09:06:52.491" v="142" actId="26606"/>
        <pc:sldMkLst>
          <pc:docMk/>
          <pc:sldMk cId="3494594975" sldId="272"/>
        </pc:sldMkLst>
        <pc:spChg chg="mod or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2" creationId="{8F5804E1-8E1D-4C6E-8F8E-97363B1111EE}"/>
          </ac:spMkLst>
        </pc:spChg>
        <pc:spChg chg="del">
          <ac:chgData name="Lukáš  Jankovič" userId="397d1488-d21a-4189-8f28-73cd76dd24c3" providerId="ADAL" clId="{D535D3C1-83C9-47DC-B309-0AECA62D2860}" dt="2020-08-31T07:27:12.199" v="50" actId="478"/>
          <ac:spMkLst>
            <pc:docMk/>
            <pc:sldMk cId="3494594975" sldId="272"/>
            <ac:spMk id="3" creationId="{698DBE67-6ACA-4DF8-8D5C-D7995B688EF1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0" creationId="{0671A8AE-40A1-4631-A6B8-581AFF065482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2" creationId="{AB58EF07-17C2-48CF-ABB0-EEF1F17CB8F0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4" creationId="{AF2F604E-43BE-4DC3-B983-E071523364F8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6" creationId="{08C9B587-E65E-4B52-B37C-ABEBB6E87928}"/>
          </ac:spMkLst>
        </pc:spChg>
        <pc:picChg chg="add mod">
          <ac:chgData name="Lukáš  Jankovič" userId="397d1488-d21a-4189-8f28-73cd76dd24c3" providerId="ADAL" clId="{D535D3C1-83C9-47DC-B309-0AECA62D2860}" dt="2020-08-31T09:06:52.491" v="142" actId="26606"/>
          <ac:picMkLst>
            <pc:docMk/>
            <pc:sldMk cId="3494594975" sldId="272"/>
            <ac:picMk id="5" creationId="{8E21D5E8-6EF4-4374-91B5-4CA3B3E53CAD}"/>
          </ac:picMkLst>
        </pc:picChg>
      </pc:sldChg>
      <pc:sldChg chg="add setBg">
        <pc:chgData name="Lukáš  Jankovič" userId="397d1488-d21a-4189-8f28-73cd76dd24c3" providerId="ADAL" clId="{D535D3C1-83C9-47DC-B309-0AECA62D2860}" dt="2020-08-31T09:12:02.137" v="143"/>
        <pc:sldMkLst>
          <pc:docMk/>
          <pc:sldMk cId="1861084672" sldId="273"/>
        </pc:sldMkLst>
      </pc:sldChg>
      <pc:sldChg chg="add setBg">
        <pc:chgData name="Lukáš  Jankovič" userId="397d1488-d21a-4189-8f28-73cd76dd24c3" providerId="ADAL" clId="{D535D3C1-83C9-47DC-B309-0AECA62D2860}" dt="2020-08-31T09:13:30.382" v="144"/>
        <pc:sldMkLst>
          <pc:docMk/>
          <pc:sldMk cId="224494965" sldId="274"/>
        </pc:sldMkLst>
      </pc:sldChg>
      <pc:sldChg chg="modSp add mod">
        <pc:chgData name="Lukáš  Jankovič" userId="397d1488-d21a-4189-8f28-73cd76dd24c3" providerId="ADAL" clId="{D535D3C1-83C9-47DC-B309-0AECA62D2860}" dt="2020-08-31T10:06:43.778" v="443" actId="1038"/>
        <pc:sldMkLst>
          <pc:docMk/>
          <pc:sldMk cId="2777729629" sldId="275"/>
        </pc:sldMkLst>
        <pc:spChg chg="mod">
          <ac:chgData name="Lukáš  Jankovič" userId="397d1488-d21a-4189-8f28-73cd76dd24c3" providerId="ADAL" clId="{D535D3C1-83C9-47DC-B309-0AECA62D2860}" dt="2020-08-31T08:20:23.412" v="55" actId="108"/>
          <ac:spMkLst>
            <pc:docMk/>
            <pc:sldMk cId="2777729629" sldId="275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9:14:06.791" v="149" actId="2711"/>
          <ac:spMkLst>
            <pc:docMk/>
            <pc:sldMk cId="2777729629" sldId="275"/>
            <ac:spMk id="4" creationId="{8F8C8040-B6C6-4214-8E12-9263F2F73B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09:16:27" v="155"/>
          <ac:picMkLst>
            <pc:docMk/>
            <pc:sldMk cId="2777729629" sldId="275"/>
            <ac:picMk id="14" creationId="{1F5AE1EF-F3E3-4174-A0C6-48EB54E3D50E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32.196" v="151" actId="2696"/>
        <pc:sldMkLst>
          <pc:docMk/>
          <pc:sldMk cId="3336244615" sldId="276"/>
        </pc:sldMkLst>
      </pc:sldChg>
      <pc:sldChg chg="modSp add mod setBg">
        <pc:chgData name="Lukáš  Jankovič" userId="397d1488-d21a-4189-8f28-73cd76dd24c3" providerId="ADAL" clId="{D535D3C1-83C9-47DC-B309-0AECA62D2860}" dt="2020-08-31T10:07:28.543" v="451" actId="1076"/>
        <pc:sldMkLst>
          <pc:docMk/>
          <pc:sldMk cId="3654245197" sldId="277"/>
        </pc:sldMkLst>
        <pc:spChg chg="mod">
          <ac:chgData name="Lukáš  Jankovič" userId="397d1488-d21a-4189-8f28-73cd76dd24c3" providerId="ADAL" clId="{D535D3C1-83C9-47DC-B309-0AECA62D2860}" dt="2020-08-31T08:21:32.125" v="61" actId="2711"/>
          <ac:spMkLst>
            <pc:docMk/>
            <pc:sldMk cId="3654245197" sldId="27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10:07:06.149" v="445" actId="1076"/>
          <ac:picMkLst>
            <pc:docMk/>
            <pc:sldMk cId="3654245197" sldId="277"/>
            <ac:picMk id="6" creationId="{8DDB7280-5269-4557-BF7E-EF33D5D7546F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7:28.543" v="451" actId="1076"/>
          <ac:picMkLst>
            <pc:docMk/>
            <pc:sldMk cId="3654245197" sldId="277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41.293" v="152" actId="2696"/>
        <pc:sldMkLst>
          <pc:docMk/>
          <pc:sldMk cId="1101476247" sldId="278"/>
        </pc:sldMkLst>
      </pc:sldChg>
      <pc:sldChg chg="add del">
        <pc:chgData name="Lukáš  Jankovič" userId="397d1488-d21a-4189-8f28-73cd76dd24c3" providerId="ADAL" clId="{D535D3C1-83C9-47DC-B309-0AECA62D2860}" dt="2020-08-31T09:14:43.910" v="153" actId="2696"/>
        <pc:sldMkLst>
          <pc:docMk/>
          <pc:sldMk cId="3747816030" sldId="279"/>
        </pc:sldMkLst>
      </pc:sldChg>
      <pc:sldChg chg="add del">
        <pc:chgData name="Lukáš  Jankovič" userId="397d1488-d21a-4189-8f28-73cd76dd24c3" providerId="ADAL" clId="{D535D3C1-83C9-47DC-B309-0AECA62D2860}" dt="2020-08-31T09:14:49.396" v="154" actId="2696"/>
        <pc:sldMkLst>
          <pc:docMk/>
          <pc:sldMk cId="2611582988" sldId="280"/>
        </pc:sldMkLst>
      </pc:sldChg>
      <pc:sldChg chg="addSp delSp modSp add mod setBg setClrOvrMap modNotesTx">
        <pc:chgData name="Lukáš  Jankovič" userId="397d1488-d21a-4189-8f28-73cd76dd24c3" providerId="ADAL" clId="{D535D3C1-83C9-47DC-B309-0AECA62D2860}" dt="2020-08-31T09:40:17.726" v="30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535D3C1-83C9-47DC-B309-0AECA62D2860}" dt="2020-08-31T09:21:57.339" v="178" actId="20577"/>
          <ac:spMkLst>
            <pc:docMk/>
            <pc:sldMk cId="3463602109" sldId="281"/>
            <ac:spMk id="2" creationId="{AE722811-28A9-41FC-B640-41537B31C7A0}"/>
          </ac:spMkLst>
        </pc:spChg>
        <pc:spChg chg="mod ord">
          <ac:chgData name="Lukáš  Jankovič" userId="397d1488-d21a-4189-8f28-73cd76dd24c3" providerId="ADAL" clId="{D535D3C1-83C9-47DC-B309-0AECA62D2860}" dt="2020-08-31T09:40:17.726" v="309" actId="20577"/>
          <ac:spMkLst>
            <pc:docMk/>
            <pc:sldMk cId="3463602109" sldId="281"/>
            <ac:spMk id="3" creationId="{C6C0417C-11A3-4E3F-8CAE-FFCC5D19D2A7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9" creationId="{A3BAF07C-C39E-42EB-BB22-8D46691D9735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13" creationId="{2E94A4F7-38E4-45EA-8E2E-CE1B5766B4F1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32" creationId="{44C110BA-81E8-4247-853A-5F2B93E92E4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4" creationId="{05C7EBC3-4672-4DAB-81C2-58661FAFAED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5" creationId="{40BF962F-4C6F-461E-86F2-C43F56CC939B}"/>
          </ac:spMkLst>
        </pc:spChg>
        <pc:grpChg chg="add del">
          <ac:chgData name="Lukáš  Jankovič" userId="397d1488-d21a-4189-8f28-73cd76dd24c3" providerId="ADAL" clId="{D535D3C1-83C9-47DC-B309-0AECA62D2860}" dt="2020-08-31T09:21:22.934" v="162" actId="26606"/>
          <ac:grpSpMkLst>
            <pc:docMk/>
            <pc:sldMk cId="3463602109" sldId="281"/>
            <ac:grpSpMk id="11" creationId="{D8E9CF54-0466-4261-9E62-0249E60E1886}"/>
          </ac:grpSpMkLst>
        </pc:grpChg>
        <pc:picChg chg="add mod">
          <ac:chgData name="Lukáš  Jankovič" userId="397d1488-d21a-4189-8f28-73cd76dd24c3" providerId="ADAL" clId="{D535D3C1-83C9-47DC-B309-0AECA62D2860}" dt="2020-08-31T09:21:34.778" v="167" actId="1076"/>
          <ac:picMkLst>
            <pc:docMk/>
            <pc:sldMk cId="3463602109" sldId="281"/>
            <ac:picMk id="4" creationId="{2586BDB2-7DA1-41BE-A02E-213E45C39B54}"/>
          </ac:picMkLst>
        </pc:picChg>
      </pc:sldChg>
      <pc:sldChg chg="modSp add del mod setBg">
        <pc:chgData name="Lukáš  Jankovič" userId="397d1488-d21a-4189-8f28-73cd76dd24c3" providerId="ADAL" clId="{D535D3C1-83C9-47DC-B309-0AECA62D2860}" dt="2020-08-31T09:51:21.303" v="398" actId="2696"/>
        <pc:sldMkLst>
          <pc:docMk/>
          <pc:sldMk cId="3720737495" sldId="282"/>
        </pc:sldMkLst>
        <pc:spChg chg="mod">
          <ac:chgData name="Lukáš  Jankovič" userId="397d1488-d21a-4189-8f28-73cd76dd24c3" providerId="ADAL" clId="{D535D3C1-83C9-47DC-B309-0AECA62D2860}" dt="2020-08-31T09:40:49.540" v="353" actId="20577"/>
          <ac:spMkLst>
            <pc:docMk/>
            <pc:sldMk cId="3720737495" sldId="282"/>
            <ac:spMk id="2" creationId="{782EBCB2-92E4-43D0-8AE1-417DFAF4B1C0}"/>
          </ac:spMkLst>
        </pc:spChg>
        <pc:spChg chg="mod">
          <ac:chgData name="Lukáš  Jankovič" userId="397d1488-d21a-4189-8f28-73cd76dd24c3" providerId="ADAL" clId="{D535D3C1-83C9-47DC-B309-0AECA62D2860}" dt="2020-08-31T09:50:37.003" v="393" actId="21"/>
          <ac:spMkLst>
            <pc:docMk/>
            <pc:sldMk cId="3720737495" sldId="282"/>
            <ac:spMk id="3" creationId="{C3486E3C-3AFE-4DE9-A6DE-C8ED22406B29}"/>
          </ac:spMkLst>
        </pc:spChg>
      </pc:sldChg>
      <pc:sldChg chg="delSp add del setBg delDesignElem">
        <pc:chgData name="Lukáš  Jankovič" userId="397d1488-d21a-4189-8f28-73cd76dd24c3" providerId="ADAL" clId="{D535D3C1-83C9-47DC-B309-0AECA62D2860}" dt="2020-08-31T09:50:17.314" v="379" actId="2696"/>
        <pc:sldMkLst>
          <pc:docMk/>
          <pc:sldMk cId="1092972694" sldId="283"/>
        </pc:sldMkLst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13" creationId="{2E94A4F7-38E4-45EA-8E2E-CE1B5766B4F1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4" creationId="{05C7EBC3-4672-4DAB-81C2-58661FAFAED6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5" creationId="{40BF962F-4C6F-461E-86F2-C43F56CC939B}"/>
          </ac:spMkLst>
        </pc:spChg>
      </pc:sldChg>
      <pc:sldChg chg="addSp delSp modSp add mod">
        <pc:chgData name="Lukáš  Jankovič" userId="397d1488-d21a-4189-8f28-73cd76dd24c3" providerId="ADAL" clId="{D535D3C1-83C9-47DC-B309-0AECA62D2860}" dt="2020-08-31T10:06:09.302" v="440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D535D3C1-83C9-47DC-B309-0AECA62D2860}" dt="2020-08-31T09:50:29.577" v="392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D535D3C1-83C9-47DC-B309-0AECA62D2860}" dt="2020-08-31T10:06:09.302" v="440" actId="20577"/>
          <ac:spMkLst>
            <pc:docMk/>
            <pc:sldMk cId="3588434347" sldId="283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535D3C1-83C9-47DC-B309-0AECA62D2860}" dt="2020-08-31T09:51:30.345" v="399" actId="478"/>
          <ac:picMkLst>
            <pc:docMk/>
            <pc:sldMk cId="3588434347" sldId="283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535D3C1-83C9-47DC-B309-0AECA62D2860}" dt="2020-08-31T10:05:12.910" v="428" actId="1076"/>
          <ac:picMkLst>
            <pc:docMk/>
            <pc:sldMk cId="3588434347" sldId="283"/>
            <ac:picMk id="6" creationId="{828CEF9A-4738-4D18-8621-313539F1F453}"/>
          </ac:picMkLst>
        </pc:picChg>
      </pc:sldChg>
    </pc:docChg>
  </pc:docChgLst>
  <pc:docChgLst>
    <pc:chgData name="Lukáš  Jankovič" userId="397d1488-d21a-4189-8f28-73cd76dd24c3" providerId="ADAL" clId="{E575E612-5B9A-4BCB-B482-4E516566D7EE}"/>
    <pc:docChg chg="undo custSel addSld delSld modSld">
      <pc:chgData name="Lukáš  Jankovič" userId="397d1488-d21a-4189-8f28-73cd76dd24c3" providerId="ADAL" clId="{E575E612-5B9A-4BCB-B482-4E516566D7EE}" dt="2023-01-09T17:00:25.410" v="3071" actId="1076"/>
      <pc:docMkLst>
        <pc:docMk/>
      </pc:docMkLst>
      <pc:sldChg chg="addSp delSp modSp mod">
        <pc:chgData name="Lukáš  Jankovič" userId="397d1488-d21a-4189-8f28-73cd76dd24c3" providerId="ADAL" clId="{E575E612-5B9A-4BCB-B482-4E516566D7EE}" dt="2023-01-09T14:54:22.899" v="1785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E575E612-5B9A-4BCB-B482-4E516566D7EE}" dt="2023-01-09T14:54:22.899" v="1785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E575E612-5B9A-4BCB-B482-4E516566D7EE}" dt="2023-01-09T13:02:27.316" v="129" actId="1076"/>
          <ac:spMkLst>
            <pc:docMk/>
            <pc:sldMk cId="2216295342" sldId="258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3:03:18.876" v="141" actId="1076"/>
          <ac:spMkLst>
            <pc:docMk/>
            <pc:sldMk cId="2216295342" sldId="258"/>
            <ac:spMk id="6" creationId="{BF1C647E-66EE-06A0-7F9E-F98240B1E5E3}"/>
          </ac:spMkLst>
        </pc:spChg>
        <pc:picChg chg="mod">
          <ac:chgData name="Lukáš  Jankovič" userId="397d1488-d21a-4189-8f28-73cd76dd24c3" providerId="ADAL" clId="{E575E612-5B9A-4BCB-B482-4E516566D7EE}" dt="2023-01-09T13:02:30.100" v="130" actId="1076"/>
          <ac:picMkLst>
            <pc:docMk/>
            <pc:sldMk cId="2216295342" sldId="258"/>
            <ac:picMk id="2" creationId="{3A895713-CFFD-48FA-BB2F-7BB7C7875F54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8" creationId="{383B436C-F3FA-48B5-A458-D5A885C21639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9" creationId="{8731257C-4588-4B76-8416-7D086A028F73}"/>
          </ac:picMkLst>
        </pc:picChg>
        <pc:picChg chg="add del mod">
          <ac:chgData name="Lukáš  Jankovič" userId="397d1488-d21a-4189-8f28-73cd76dd24c3" providerId="ADAL" clId="{E575E612-5B9A-4BCB-B482-4E516566D7EE}" dt="2023-01-09T13:23:39.384" v="423" actId="478"/>
          <ac:picMkLst>
            <pc:docMk/>
            <pc:sldMk cId="2216295342" sldId="258"/>
            <ac:picMk id="10" creationId="{41EAD586-EB0E-44F6-583C-5A8F00D70F23}"/>
          </ac:picMkLst>
        </pc:picChg>
        <pc:picChg chg="add mod">
          <ac:chgData name="Lukáš  Jankovič" userId="397d1488-d21a-4189-8f28-73cd76dd24c3" providerId="ADAL" clId="{E575E612-5B9A-4BCB-B482-4E516566D7EE}" dt="2023-01-09T13:23:39.723" v="424"/>
          <ac:picMkLst>
            <pc:docMk/>
            <pc:sldMk cId="2216295342" sldId="258"/>
            <ac:picMk id="12" creationId="{203B252D-6881-CEF6-AD3B-B3D647F0A755}"/>
          </ac:picMkLst>
        </pc:picChg>
      </pc:sldChg>
      <pc:sldChg chg="del">
        <pc:chgData name="Lukáš  Jankovič" userId="397d1488-d21a-4189-8f28-73cd76dd24c3" providerId="ADAL" clId="{E575E612-5B9A-4BCB-B482-4E516566D7EE}" dt="2023-01-09T12:04:16.238" v="15" actId="47"/>
        <pc:sldMkLst>
          <pc:docMk/>
          <pc:sldMk cId="2455572040" sldId="259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463602109" sldId="281"/>
        </pc:sldMkLst>
      </pc:sldChg>
      <pc:sldChg chg="delSp mod">
        <pc:chgData name="Lukáš  Jankovič" userId="397d1488-d21a-4189-8f28-73cd76dd24c3" providerId="ADAL" clId="{E575E612-5B9A-4BCB-B482-4E516566D7EE}" dt="2023-01-09T14:41:40.334" v="1439" actId="478"/>
        <pc:sldMkLst>
          <pc:docMk/>
          <pc:sldMk cId="1045220683" sldId="303"/>
        </pc:sldMkLst>
        <pc:picChg chg="del">
          <ac:chgData name="Lukáš  Jankovič" userId="397d1488-d21a-4189-8f28-73cd76dd24c3" providerId="ADAL" clId="{E575E612-5B9A-4BCB-B482-4E516566D7EE}" dt="2023-01-09T14:41:40.334" v="1439" actId="478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E575E612-5B9A-4BCB-B482-4E516566D7EE}" dt="2023-01-09T14:41:24.793" v="1435" actId="478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E575E612-5B9A-4BCB-B482-4E516566D7EE}" dt="2023-01-09T14:41:25.122" v="1436" actId="478"/>
          <ac:picMkLst>
            <pc:docMk/>
            <pc:sldMk cId="1045220683" sldId="303"/>
            <ac:picMk id="12" creationId="{CE00BCA7-3F99-4BA0-AA97-DFFF36176585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3202972717" sldId="304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133532469" sldId="308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673795348" sldId="309"/>
        </pc:sldMkLst>
      </pc:sldChg>
      <pc:sldChg chg="del">
        <pc:chgData name="Lukáš  Jankovič" userId="397d1488-d21a-4189-8f28-73cd76dd24c3" providerId="ADAL" clId="{E575E612-5B9A-4BCB-B482-4E516566D7EE}" dt="2023-01-09T14:33:09.894" v="1128" actId="47"/>
        <pc:sldMkLst>
          <pc:docMk/>
          <pc:sldMk cId="1212306369" sldId="310"/>
        </pc:sldMkLst>
      </pc:sldChg>
      <pc:sldChg chg="del mod modShow">
        <pc:chgData name="Lukáš  Jankovič" userId="397d1488-d21a-4189-8f28-73cd76dd24c3" providerId="ADAL" clId="{E575E612-5B9A-4BCB-B482-4E516566D7EE}" dt="2023-01-09T14:40:21.611" v="1420" actId="47"/>
        <pc:sldMkLst>
          <pc:docMk/>
          <pc:sldMk cId="3853988349" sldId="31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30451510" sldId="315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30280247" sldId="316"/>
        </pc:sldMkLst>
      </pc:sldChg>
      <pc:sldChg chg="addSp delSp modSp mod">
        <pc:chgData name="Lukáš  Jankovič" userId="397d1488-d21a-4189-8f28-73cd76dd24c3" providerId="ADAL" clId="{E575E612-5B9A-4BCB-B482-4E516566D7EE}" dt="2023-01-09T15:20:12.104" v="2404" actId="478"/>
        <pc:sldMkLst>
          <pc:docMk/>
          <pc:sldMk cId="318654186" sldId="317"/>
        </pc:sldMkLst>
        <pc:spChg chg="add del mod">
          <ac:chgData name="Lukáš  Jankovič" userId="397d1488-d21a-4189-8f28-73cd76dd24c3" providerId="ADAL" clId="{E575E612-5B9A-4BCB-B482-4E516566D7EE}" dt="2023-01-09T15:20:12.104" v="2404" actId="478"/>
          <ac:spMkLst>
            <pc:docMk/>
            <pc:sldMk cId="318654186" sldId="317"/>
            <ac:spMk id="8" creationId="{475C7436-00FD-ED1A-0C5E-ACBD70BB46D7}"/>
          </ac:spMkLst>
        </pc:spChg>
        <pc:spChg chg="add mod">
          <ac:chgData name="Lukáš  Jankovič" userId="397d1488-d21a-4189-8f28-73cd76dd24c3" providerId="ADAL" clId="{E575E612-5B9A-4BCB-B482-4E516566D7EE}" dt="2023-01-09T15:20:06.257" v="2402"/>
          <ac:spMkLst>
            <pc:docMk/>
            <pc:sldMk cId="318654186" sldId="317"/>
            <ac:spMk id="9" creationId="{6B8AF220-E61E-D7FE-CF14-0FF7830C0F02}"/>
          </ac:spMkLst>
        </pc:spChg>
        <pc:picChg chg="add del mod">
          <ac:chgData name="Lukáš  Jankovič" userId="397d1488-d21a-4189-8f28-73cd76dd24c3" providerId="ADAL" clId="{E575E612-5B9A-4BCB-B482-4E516566D7EE}" dt="2023-01-09T15:20:10.716" v="2403" actId="478"/>
          <ac:picMkLst>
            <pc:docMk/>
            <pc:sldMk cId="318654186" sldId="317"/>
            <ac:picMk id="4" creationId="{E2305A38-BA26-5F61-9188-C35E91920054}"/>
          </ac:picMkLst>
        </pc:picChg>
        <pc:picChg chg="add mod">
          <ac:chgData name="Lukáš  Jankovič" userId="397d1488-d21a-4189-8f28-73cd76dd24c3" providerId="ADAL" clId="{E575E612-5B9A-4BCB-B482-4E516566D7EE}" dt="2023-01-09T15:20:06.257" v="2402"/>
          <ac:picMkLst>
            <pc:docMk/>
            <pc:sldMk cId="318654186" sldId="317"/>
            <ac:picMk id="10" creationId="{69FB0216-D8D2-4F9B-6EA8-EC43AB08A2D8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0:03.249" v="2401"/>
        <pc:sldMkLst>
          <pc:docMk/>
          <pc:sldMk cId="3566310289" sldId="318"/>
        </pc:sldMkLst>
        <pc:spChg chg="mod">
          <ac:chgData name="Lukáš  Jankovič" userId="397d1488-d21a-4189-8f28-73cd76dd24c3" providerId="ADAL" clId="{E575E612-5B9A-4BCB-B482-4E516566D7EE}" dt="2023-01-09T15:13:22.387" v="2092" actId="20577"/>
          <ac:spMkLst>
            <pc:docMk/>
            <pc:sldMk cId="3566310289" sldId="318"/>
            <ac:spMk id="2" creationId="{B79C9228-26C4-4D69-B4E7-AA21E4171DC0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5" creationId="{0F85C69D-20FF-4CC6-1E92-70EAC5357823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6" creationId="{ADA06E72-247F-4645-E2AF-39243FD7A773}"/>
          </ac:spMkLst>
        </pc:sp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4" creationId="{F87C6222-9239-96D5-535F-46DA4EB94EAE}"/>
          </ac:picMkLst>
        </pc:picChg>
        <pc:picChg chg="del">
          <ac:chgData name="Lukáš  Jankovič" userId="397d1488-d21a-4189-8f28-73cd76dd24c3" providerId="ADAL" clId="{E575E612-5B9A-4BCB-B482-4E516566D7EE}" dt="2023-01-09T14:41:44.325" v="1442" actId="478"/>
          <ac:picMkLst>
            <pc:docMk/>
            <pc:sldMk cId="3566310289" sldId="318"/>
            <ac:picMk id="5" creationId="{32A56EA5-4F2F-4A71-93EE-B4E111DF8B52}"/>
          </ac:picMkLst>
        </pc:picChg>
        <pc:picChg chg="del">
          <ac:chgData name="Lukáš  Jankovič" userId="397d1488-d21a-4189-8f28-73cd76dd24c3" providerId="ADAL" clId="{E575E612-5B9A-4BCB-B482-4E516566D7EE}" dt="2023-01-09T14:41:43.108" v="1440" actId="478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8" creationId="{630A73C9-AFEA-DEA3-20F2-3940977A906B}"/>
          </ac:picMkLst>
        </pc:picChg>
        <pc:picChg chg="del">
          <ac:chgData name="Lukáš  Jankovič" userId="397d1488-d21a-4189-8f28-73cd76dd24c3" providerId="ADAL" clId="{E575E612-5B9A-4BCB-B482-4E516566D7EE}" dt="2023-01-09T14:41:43.535" v="1441" actId="478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1:36.099" v="2428"/>
        <pc:sldMkLst>
          <pc:docMk/>
          <pc:sldMk cId="2855158168" sldId="319"/>
        </pc:sldMkLst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3" creationId="{6D99819B-96EE-C487-B1B7-B56676B482A4}"/>
          </ac:spMkLst>
        </pc:spChg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7" creationId="{C605B35F-3D51-C6E8-638A-347FF71B3A01}"/>
          </ac:spMkLst>
        </pc:sp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2" creationId="{22109D3F-650B-894F-2AD6-4750DB08C421}"/>
          </ac:picMkLst>
        </pc:picChg>
        <pc:picChg chg="del">
          <ac:chgData name="Lukáš  Jankovič" userId="397d1488-d21a-4189-8f28-73cd76dd24c3" providerId="ADAL" clId="{E575E612-5B9A-4BCB-B482-4E516566D7EE}" dt="2023-01-09T14:41:37.488" v="1438" actId="478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8" creationId="{B39A06CE-08E9-6458-C360-5524A5621CF6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8" creationId="{F1D36B27-C600-423A-B1BB-E5D84623C63A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9" creationId="{174571B7-CED0-488B-91F3-155AA140670D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4162286300" sldId="320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975381171" sldId="321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641202002" sldId="325"/>
        </pc:sldMkLst>
      </pc:sldChg>
      <pc:sldChg chg="addSp delSp modSp mod modShow">
        <pc:chgData name="Lukáš  Jankovič" userId="397d1488-d21a-4189-8f28-73cd76dd24c3" providerId="ADAL" clId="{E575E612-5B9A-4BCB-B482-4E516566D7EE}" dt="2023-01-09T16:59:16.616" v="3069" actId="20577"/>
        <pc:sldMkLst>
          <pc:docMk/>
          <pc:sldMk cId="2740847635" sldId="327"/>
        </pc:sldMkLst>
        <pc:spChg chg="mod">
          <ac:chgData name="Lukáš  Jankovič" userId="397d1488-d21a-4189-8f28-73cd76dd24c3" providerId="ADAL" clId="{E575E612-5B9A-4BCB-B482-4E516566D7EE}" dt="2023-01-09T12:05:02.789" v="64" actId="20577"/>
          <ac:spMkLst>
            <pc:docMk/>
            <pc:sldMk cId="2740847635" sldId="327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8" creationId="{8830BA35-14C8-C081-AEA7-2AAB0E20F570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9" creationId="{A695B592-DDC4-2593-459B-4C6045E16DE2}"/>
          </ac:spMkLst>
        </pc:spChg>
        <pc:spChg chg="mod">
          <ac:chgData name="Lukáš  Jankovič" userId="397d1488-d21a-4189-8f28-73cd76dd24c3" providerId="ADAL" clId="{E575E612-5B9A-4BCB-B482-4E516566D7EE}" dt="2023-01-09T16:59:16.616" v="3069" actId="20577"/>
          <ac:spMkLst>
            <pc:docMk/>
            <pc:sldMk cId="2740847635" sldId="327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8:15.101" v="162"/>
          <ac:picMkLst>
            <pc:docMk/>
            <pc:sldMk cId="2740847635" sldId="327"/>
            <ac:picMk id="2" creationId="{38F15BED-9238-F60B-BC56-8188C1E34ACF}"/>
          </ac:picMkLst>
        </pc:picChg>
        <pc:picChg chg="add mod">
          <ac:chgData name="Lukáš  Jankovič" userId="397d1488-d21a-4189-8f28-73cd76dd24c3" providerId="ADAL" clId="{E575E612-5B9A-4BCB-B482-4E516566D7EE}" dt="2023-01-09T13:08:24.863" v="163"/>
          <ac:picMkLst>
            <pc:docMk/>
            <pc:sldMk cId="2740847635" sldId="327"/>
            <ac:picMk id="3" creationId="{02E08D53-FFCD-B51D-8037-D12B720DEA2B}"/>
          </ac:picMkLst>
        </pc:picChg>
        <pc:picChg chg="del">
          <ac:chgData name="Lukáš  Jankovič" userId="397d1488-d21a-4189-8f28-73cd76dd24c3" providerId="ADAL" clId="{E575E612-5B9A-4BCB-B482-4E516566D7EE}" dt="2023-01-09T13:07:51.075" v="153" actId="478"/>
          <ac:picMkLst>
            <pc:docMk/>
            <pc:sldMk cId="2740847635" sldId="327"/>
            <ac:picMk id="5" creationId="{FF4AD8F0-3F5A-44AC-88D4-A97CFC6D8D21}"/>
          </ac:picMkLst>
        </pc:picChg>
        <pc:picChg chg="del">
          <ac:chgData name="Lukáš  Jankovič" userId="397d1488-d21a-4189-8f28-73cd76dd24c3" providerId="ADAL" clId="{E575E612-5B9A-4BCB-B482-4E516566D7EE}" dt="2023-01-09T13:07:49.901" v="150" actId="478"/>
          <ac:picMkLst>
            <pc:docMk/>
            <pc:sldMk cId="2740847635" sldId="327"/>
            <ac:picMk id="6" creationId="{7303F1AC-E0E7-4D67-9D1A-1C301F71E48C}"/>
          </ac:picMkLst>
        </pc:picChg>
        <pc:picChg chg="del mod">
          <ac:chgData name="Lukáš  Jankovič" userId="397d1488-d21a-4189-8f28-73cd76dd24c3" providerId="ADAL" clId="{E575E612-5B9A-4BCB-B482-4E516566D7EE}" dt="2023-01-09T13:07:50.315" v="152" actId="478"/>
          <ac:picMkLst>
            <pc:docMk/>
            <pc:sldMk cId="2740847635" sldId="327"/>
            <ac:picMk id="7" creationId="{FEB1ACC8-204C-40B5-827D-DC423FA7B375}"/>
          </ac:picMkLst>
        </pc:picChg>
        <pc:picChg chg="add mod modCrop">
          <ac:chgData name="Lukáš  Jankovič" userId="397d1488-d21a-4189-8f28-73cd76dd24c3" providerId="ADAL" clId="{E575E612-5B9A-4BCB-B482-4E516566D7EE}" dt="2023-01-09T13:23:31.493" v="420" actId="732"/>
          <ac:picMkLst>
            <pc:docMk/>
            <pc:sldMk cId="2740847635" sldId="327"/>
            <ac:picMk id="10" creationId="{8AD1CEA3-E3A0-A0A4-136A-88DFCA7F9896}"/>
          </ac:picMkLst>
        </pc:picChg>
      </pc:sldChg>
      <pc:sldChg chg="del">
        <pc:chgData name="Lukáš  Jankovič" userId="397d1488-d21a-4189-8f28-73cd76dd24c3" providerId="ADAL" clId="{E575E612-5B9A-4BCB-B482-4E516566D7EE}" dt="2023-01-09T14:35:08.076" v="1293" actId="47"/>
        <pc:sldMkLst>
          <pc:docMk/>
          <pc:sldMk cId="3459040557" sldId="328"/>
        </pc:sldMkLst>
      </pc:sldChg>
      <pc:sldChg chg="addSp delSp modSp mod">
        <pc:chgData name="Lukáš  Jankovič" userId="397d1488-d21a-4189-8f28-73cd76dd24c3" providerId="ADAL" clId="{E575E612-5B9A-4BCB-B482-4E516566D7EE}" dt="2023-01-09T14:52:33.327" v="1741" actId="20577"/>
        <pc:sldMkLst>
          <pc:docMk/>
          <pc:sldMk cId="2965853436" sldId="329"/>
        </pc:sldMkLst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3" creationId="{35C60CC2-01A1-9842-0313-E32C10745A57}"/>
          </ac:spMkLst>
        </pc:spChg>
        <pc:spChg chg="mod">
          <ac:chgData name="Lukáš  Jankovič" userId="397d1488-d21a-4189-8f28-73cd76dd24c3" providerId="ADAL" clId="{E575E612-5B9A-4BCB-B482-4E516566D7EE}" dt="2023-01-09T12:04:54.193" v="43" actId="20577"/>
          <ac:spMkLst>
            <pc:docMk/>
            <pc:sldMk cId="2965853436" sldId="329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5" creationId="{0DE04F8D-E82E-D928-6679-1C8975D5002F}"/>
          </ac:spMkLst>
        </pc:spChg>
        <pc:spChg chg="mod">
          <ac:chgData name="Lukáš  Jankovič" userId="397d1488-d21a-4189-8f28-73cd76dd24c3" providerId="ADAL" clId="{E575E612-5B9A-4BCB-B482-4E516566D7EE}" dt="2023-01-09T14:52:33.327" v="1741" actId="20577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5:33.992" v="147"/>
          <ac:picMkLst>
            <pc:docMk/>
            <pc:sldMk cId="2965853436" sldId="329"/>
            <ac:picMk id="2" creationId="{125D3059-C191-4CB7-BA65-3719954445F8}"/>
          </ac:picMkLst>
        </pc:picChg>
        <pc:picChg chg="add del mod">
          <ac:chgData name="Lukáš  Jankovič" userId="397d1488-d21a-4189-8f28-73cd76dd24c3" providerId="ADAL" clId="{E575E612-5B9A-4BCB-B482-4E516566D7EE}" dt="2023-01-09T13:23:35.892" v="421" actId="478"/>
          <ac:picMkLst>
            <pc:docMk/>
            <pc:sldMk cId="2965853436" sldId="329"/>
            <ac:picMk id="6" creationId="{A00DC2FD-8A06-7C0A-AB26-30487C24350C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8" creationId="{2D15986C-C9E3-44B2-8E7C-A41375D06568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9" creationId="{B38564BF-E7D2-48B6-8C01-466FFE99B93A}"/>
          </ac:picMkLst>
        </pc:picChg>
        <pc:picChg chg="add mod">
          <ac:chgData name="Lukáš  Jankovič" userId="397d1488-d21a-4189-8f28-73cd76dd24c3" providerId="ADAL" clId="{E575E612-5B9A-4BCB-B482-4E516566D7EE}" dt="2023-01-09T13:08:13.313" v="161"/>
          <ac:picMkLst>
            <pc:docMk/>
            <pc:sldMk cId="2965853436" sldId="329"/>
            <ac:picMk id="10" creationId="{70AC22B5-C42F-775C-9A75-FE9C619EB113}"/>
          </ac:picMkLst>
        </pc:picChg>
        <pc:picChg chg="add mod">
          <ac:chgData name="Lukáš  Jankovič" userId="397d1488-d21a-4189-8f28-73cd76dd24c3" providerId="ADAL" clId="{E575E612-5B9A-4BCB-B482-4E516566D7EE}" dt="2023-01-09T13:23:36.301" v="422"/>
          <ac:picMkLst>
            <pc:docMk/>
            <pc:sldMk cId="2965853436" sldId="329"/>
            <ac:picMk id="12" creationId="{96F90A94-E083-E882-7332-ABC8A1210A83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4:39:10.689" v="1415" actId="478"/>
        <pc:sldMkLst>
          <pc:docMk/>
          <pc:sldMk cId="747449700" sldId="331"/>
        </pc:sldMkLst>
        <pc:spChg chg="mod">
          <ac:chgData name="Lukáš  Jankovič" userId="397d1488-d21a-4189-8f28-73cd76dd24c3" providerId="ADAL" clId="{E575E612-5B9A-4BCB-B482-4E516566D7EE}" dt="2023-01-09T14:38:55.169" v="1412" actId="6549"/>
          <ac:spMkLst>
            <pc:docMk/>
            <pc:sldMk cId="747449700" sldId="331"/>
            <ac:spMk id="3" creationId="{9F2C0D38-63B6-4812-B57A-E399E98D1224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8" creationId="{71D37B8C-761E-1CFB-3CA5-3E4883F94B2D}"/>
          </ac:spMkLst>
        </pc:spChg>
        <pc:spChg chg="mod">
          <ac:chgData name="Lukáš  Jankovič" userId="397d1488-d21a-4189-8f28-73cd76dd24c3" providerId="ADAL" clId="{E575E612-5B9A-4BCB-B482-4E516566D7EE}" dt="2023-01-09T14:39:00.476" v="1413" actId="1076"/>
          <ac:spMkLst>
            <pc:docMk/>
            <pc:sldMk cId="747449700" sldId="331"/>
            <ac:spMk id="9" creationId="{E86972C2-3FBB-4479-B103-3AB343E7F70A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10" creationId="{E826F473-C065-B443-1B26-E65F793F9B98}"/>
          </ac:spMkLst>
        </pc:sp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2" creationId="{F457BF5D-3216-A3EB-A6B2-582E9B51E28B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5" creationId="{53AA8BA2-5040-475E-B948-A23FD51C840E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6" creationId="{B7EF9999-78EC-485D-90FE-E169B0113E31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7" creationId="{06F4C704-4B1C-4211-9694-A16BFC27DB26}"/>
          </ac:picMkLst>
        </pc:pic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11" creationId="{BAF6C711-719C-7776-29B7-8B817AF5279E}"/>
          </ac:picMkLst>
        </pc:picChg>
        <pc:picChg chg="add del mod">
          <ac:chgData name="Lukáš  Jankovič" userId="397d1488-d21a-4189-8f28-73cd76dd24c3" providerId="ADAL" clId="{E575E612-5B9A-4BCB-B482-4E516566D7EE}" dt="2023-01-09T14:39:10.689" v="1415" actId="478"/>
          <ac:picMkLst>
            <pc:docMk/>
            <pc:sldMk cId="747449700" sldId="331"/>
            <ac:picMk id="12" creationId="{723776CB-9003-77B5-4C1C-DCF3D826CFDF}"/>
          </ac:picMkLst>
        </pc:picChg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2317721988" sldId="332"/>
        </pc:sldMkLst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3813912315" sldId="333"/>
        </pc:sldMkLst>
      </pc:sldChg>
      <pc:sldChg chg="del">
        <pc:chgData name="Lukáš  Jankovič" userId="397d1488-d21a-4189-8f28-73cd76dd24c3" providerId="ADAL" clId="{E575E612-5B9A-4BCB-B482-4E516566D7EE}" dt="2023-01-09T14:36:50.297" v="1377" actId="47"/>
        <pc:sldMkLst>
          <pc:docMk/>
          <pc:sldMk cId="3649908498" sldId="33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295745429" sldId="335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309659481" sldId="336"/>
        </pc:sldMkLst>
      </pc:sldChg>
      <pc:sldChg chg="addSp delSp modSp mod modShow">
        <pc:chgData name="Lukáš  Jankovič" userId="397d1488-d21a-4189-8f28-73cd76dd24c3" providerId="ADAL" clId="{E575E612-5B9A-4BCB-B482-4E516566D7EE}" dt="2023-01-09T17:00:25.410" v="3071" actId="1076"/>
        <pc:sldMkLst>
          <pc:docMk/>
          <pc:sldMk cId="162208351" sldId="338"/>
        </pc:sldMkLst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3" creationId="{058DBAC8-611E-087A-21BE-54C703837ADF}"/>
          </ac:spMkLst>
        </pc:spChg>
        <pc:spChg chg="add del mod">
          <ac:chgData name="Lukáš  Jankovič" userId="397d1488-d21a-4189-8f28-73cd76dd24c3" providerId="ADAL" clId="{E575E612-5B9A-4BCB-B482-4E516566D7EE}" dt="2023-01-09T15:13:39.480" v="2095"/>
          <ac:spMkLst>
            <pc:docMk/>
            <pc:sldMk cId="162208351" sldId="338"/>
            <ac:spMk id="4" creationId="{8B913A34-0EA1-4F12-96BF-73BA7026EF4C}"/>
          </ac:spMkLst>
        </pc:spChg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5" creationId="{E0D09DD2-43CE-6694-7AA0-DE0E0BB724E1}"/>
          </ac:spMkLst>
        </pc:spChg>
        <pc:spChg chg="mod">
          <ac:chgData name="Lukáš  Jankovič" userId="397d1488-d21a-4189-8f28-73cd76dd24c3" providerId="ADAL" clId="{E575E612-5B9A-4BCB-B482-4E516566D7EE}" dt="2023-01-09T14:59:31.069" v="1852" actId="20577"/>
          <ac:spMkLst>
            <pc:docMk/>
            <pc:sldMk cId="162208351" sldId="338"/>
            <ac:spMk id="6" creationId="{B1871303-EB23-4CBF-AC98-FA344316CAC5}"/>
          </ac:spMkLst>
        </pc:spChg>
        <pc:graphicFrameChg chg="add del">
          <ac:chgData name="Lukáš  Jankovič" userId="397d1488-d21a-4189-8f28-73cd76dd24c3" providerId="ADAL" clId="{E575E612-5B9A-4BCB-B482-4E516566D7EE}" dt="2023-01-09T14:41:01.689" v="1427" actId="26606"/>
          <ac:graphicFrameMkLst>
            <pc:docMk/>
            <pc:sldMk cId="162208351" sldId="338"/>
            <ac:graphicFrameMk id="22" creationId="{2194626E-9F77-99E8-EFEA-77A91982453C}"/>
          </ac:graphicFrameMkLst>
        </pc:graphicFrame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2" creationId="{1F9FA671-A962-6185-C22F-A8FA62EED0E7}"/>
          </ac:picMkLst>
        </pc:pic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7" creationId="{5F1358AB-3B4B-F0A7-DC4D-F74E8C27E361}"/>
          </ac:picMkLst>
        </pc:picChg>
        <pc:picChg chg="add mod">
          <ac:chgData name="Lukáš  Jankovič" userId="397d1488-d21a-4189-8f28-73cd76dd24c3" providerId="ADAL" clId="{E575E612-5B9A-4BCB-B482-4E516566D7EE}" dt="2023-01-09T17:00:25.410" v="3071" actId="1076"/>
          <ac:picMkLst>
            <pc:docMk/>
            <pc:sldMk cId="162208351" sldId="338"/>
            <ac:picMk id="8" creationId="{55AB1FC0-FDF2-EC5A-1269-2BF789E08896}"/>
          </ac:picMkLst>
        </pc:picChg>
        <pc:picChg chg="add del">
          <ac:chgData name="Lukáš  Jankovič" userId="397d1488-d21a-4189-8f28-73cd76dd24c3" providerId="ADAL" clId="{E575E612-5B9A-4BCB-B482-4E516566D7EE}" dt="2023-01-09T14:41:06.490" v="1428" actId="478"/>
          <ac:picMkLst>
            <pc:docMk/>
            <pc:sldMk cId="162208351" sldId="338"/>
            <ac:picMk id="10" creationId="{C204A023-3BC9-4156-BC10-7C47E4E5A459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1" creationId="{8279DE26-9BF2-42D1-814A-B4FBFAF47C22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2" creationId="{BE95FE6A-886C-4416-8E73-CD5403B91BF2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09:59.340" v="1987"/>
        <pc:sldMkLst>
          <pc:docMk/>
          <pc:sldMk cId="3462820973" sldId="339"/>
        </pc:sldMkLst>
        <pc:spChg chg="add del mod">
          <ac:chgData name="Lukáš  Jankovič" userId="397d1488-d21a-4189-8f28-73cd76dd24c3" providerId="ADAL" clId="{E575E612-5B9A-4BCB-B482-4E516566D7EE}" dt="2023-01-09T15:09:14.224" v="1966" actId="478"/>
          <ac:spMkLst>
            <pc:docMk/>
            <pc:sldMk cId="3462820973" sldId="339"/>
            <ac:spMk id="3" creationId="{D4CFA3EB-8149-B92B-5C09-3F4D8621B0A0}"/>
          </ac:spMkLst>
        </pc:spChg>
        <pc:spChg chg="add mod">
          <ac:chgData name="Lukáš  Jankovič" userId="397d1488-d21a-4189-8f28-73cd76dd24c3" providerId="ADAL" clId="{E575E612-5B9A-4BCB-B482-4E516566D7EE}" dt="2023-01-09T15:09:59.340" v="1987"/>
          <ac:spMkLst>
            <pc:docMk/>
            <pc:sldMk cId="3462820973" sldId="339"/>
            <ac:spMk id="6" creationId="{45114520-9723-DFEB-F72F-2CB8FEC71A7B}"/>
          </ac:spMkLst>
        </pc:spChg>
        <pc:spChg chg="del">
          <ac:chgData name="Lukáš  Jankovič" userId="397d1488-d21a-4189-8f28-73cd76dd24c3" providerId="ADAL" clId="{E575E612-5B9A-4BCB-B482-4E516566D7EE}" dt="2023-01-09T15:08:45.902" v="1959" actId="478"/>
          <ac:spMkLst>
            <pc:docMk/>
            <pc:sldMk cId="3462820973" sldId="339"/>
            <ac:spMk id="7" creationId="{45840A8B-FC44-4B01-801A-18FBA8DA96FF}"/>
          </ac:spMkLst>
        </pc:spChg>
        <pc:picChg chg="add mod modCrop">
          <ac:chgData name="Lukáš  Jankovič" userId="397d1488-d21a-4189-8f28-73cd76dd24c3" providerId="ADAL" clId="{E575E612-5B9A-4BCB-B482-4E516566D7EE}" dt="2023-01-09T15:09:11.068" v="1965" actId="1076"/>
          <ac:picMkLst>
            <pc:docMk/>
            <pc:sldMk cId="3462820973" sldId="339"/>
            <ac:picMk id="5" creationId="{17CD03B6-D5FA-A734-A05B-AC4C52ACAD96}"/>
          </ac:picMkLst>
        </pc:picChg>
      </pc:sldChg>
      <pc:sldChg chg="addSp delSp modSp mod modShow">
        <pc:chgData name="Lukáš  Jankovič" userId="397d1488-d21a-4189-8f28-73cd76dd24c3" providerId="ADAL" clId="{E575E612-5B9A-4BCB-B482-4E516566D7EE}" dt="2023-01-09T14:53:59.866" v="1746" actId="5793"/>
        <pc:sldMkLst>
          <pc:docMk/>
          <pc:sldMk cId="290023594" sldId="340"/>
        </pc:sldMkLst>
        <pc:spChg chg="del">
          <ac:chgData name="Lukáš  Jankovič" userId="397d1488-d21a-4189-8f28-73cd76dd24c3" providerId="ADAL" clId="{E575E612-5B9A-4BCB-B482-4E516566D7EE}" dt="2023-01-09T13:05:46.701" v="148" actId="478"/>
          <ac:spMkLst>
            <pc:docMk/>
            <pc:sldMk cId="290023594" sldId="340"/>
            <ac:spMk id="3" creationId="{11220482-C3D9-485C-97D3-2CBD798A0EAE}"/>
          </ac:spMkLst>
        </pc:spChg>
        <pc:spChg chg="add mod">
          <ac:chgData name="Lukáš  Jankovič" userId="397d1488-d21a-4189-8f28-73cd76dd24c3" providerId="ADAL" clId="{E575E612-5B9A-4BCB-B482-4E516566D7EE}" dt="2023-01-09T14:53:59.866" v="1746" actId="5793"/>
          <ac:spMkLst>
            <pc:docMk/>
            <pc:sldMk cId="290023594" sldId="340"/>
            <ac:spMk id="3" creationId="{4C3CEEB3-8FD8-3B61-5BAE-0DB2795360AB}"/>
          </ac:spMkLst>
        </pc:spChg>
        <pc:spChg chg="mod">
          <ac:chgData name="Lukáš  Jankovič" userId="397d1488-d21a-4189-8f28-73cd76dd24c3" providerId="ADAL" clId="{E575E612-5B9A-4BCB-B482-4E516566D7EE}" dt="2023-01-09T12:04:27.507" v="36" actId="20577"/>
          <ac:spMkLst>
            <pc:docMk/>
            <pc:sldMk cId="290023594" sldId="340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5" creationId="{A356D829-C98B-237D-DA9B-C58155A852AD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6" creationId="{735D308B-A1E1-19F6-9389-BB4FA62FC277}"/>
          </ac:spMkLst>
        </pc:spChg>
        <pc:spChg chg="add del mod">
          <ac:chgData name="Lukáš  Jankovič" userId="397d1488-d21a-4189-8f28-73cd76dd24c3" providerId="ADAL" clId="{E575E612-5B9A-4BCB-B482-4E516566D7EE}" dt="2023-01-09T13:05:49.554" v="149" actId="478"/>
          <ac:spMkLst>
            <pc:docMk/>
            <pc:sldMk cId="290023594" sldId="340"/>
            <ac:spMk id="12" creationId="{983894A1-675E-862D-8816-40050967A1D4}"/>
          </ac:spMkLst>
        </pc:spChg>
        <pc:picChg chg="add mod">
          <ac:chgData name="Lukáš  Jankovič" userId="397d1488-d21a-4189-8f28-73cd76dd24c3" providerId="ADAL" clId="{E575E612-5B9A-4BCB-B482-4E516566D7EE}" dt="2023-01-09T13:05:31.922" v="146"/>
          <ac:picMkLst>
            <pc:docMk/>
            <pc:sldMk cId="290023594" sldId="340"/>
            <ac:picMk id="2" creationId="{DCA6F8F8-C3B1-5703-B19F-CA151984AD29}"/>
          </ac:picMkLst>
        </pc:picChg>
        <pc:picChg chg="del">
          <ac:chgData name="Lukáš  Jankovič" userId="397d1488-d21a-4189-8f28-73cd76dd24c3" providerId="ADAL" clId="{E575E612-5B9A-4BCB-B482-4E516566D7EE}" dt="2023-01-09T13:05:19.990" v="144" actId="478"/>
          <ac:picMkLst>
            <pc:docMk/>
            <pc:sldMk cId="290023594" sldId="340"/>
            <ac:picMk id="7" creationId="{E2C72492-348B-4698-AB39-2A72848E8EF3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8" creationId="{2D15986C-C9E3-44B2-8E7C-A41375D06568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9" creationId="{B38564BF-E7D2-48B6-8C01-466FFE99B93A}"/>
          </ac:picMkLst>
        </pc:picChg>
        <pc:picChg chg="add del mod">
          <ac:chgData name="Lukáš  Jankovič" userId="397d1488-d21a-4189-8f28-73cd76dd24c3" providerId="ADAL" clId="{E575E612-5B9A-4BCB-B482-4E516566D7EE}" dt="2023-01-09T13:23:44.012" v="426" actId="478"/>
          <ac:picMkLst>
            <pc:docMk/>
            <pc:sldMk cId="290023594" sldId="340"/>
            <ac:picMk id="10" creationId="{7F4FEB28-3D43-D8D5-06E8-2B42EEAC227A}"/>
          </ac:picMkLst>
        </pc:picChg>
        <pc:picChg chg="add mod">
          <ac:chgData name="Lukáš  Jankovič" userId="397d1488-d21a-4189-8f28-73cd76dd24c3" providerId="ADAL" clId="{E575E612-5B9A-4BCB-B482-4E516566D7EE}" dt="2023-01-09T13:08:11.443" v="160" actId="1076"/>
          <ac:picMkLst>
            <pc:docMk/>
            <pc:sldMk cId="290023594" sldId="340"/>
            <ac:picMk id="13" creationId="{BE0358C0-D01C-CEA0-5121-94F14F35FDEC}"/>
          </ac:picMkLst>
        </pc:picChg>
        <pc:picChg chg="add mod">
          <ac:chgData name="Lukáš  Jankovič" userId="397d1488-d21a-4189-8f28-73cd76dd24c3" providerId="ADAL" clId="{E575E612-5B9A-4BCB-B482-4E516566D7EE}" dt="2023-01-09T13:23:41.401" v="425"/>
          <ac:picMkLst>
            <pc:docMk/>
            <pc:sldMk cId="290023594" sldId="340"/>
            <ac:picMk id="14" creationId="{F6A3625B-1BB5-D01B-6180-96BECEA03812}"/>
          </ac:picMkLst>
        </pc:picChg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073767765" sldId="341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41319699" sldId="342"/>
        </pc:sldMkLst>
      </pc:sldChg>
      <pc:sldChg chg="addSp delSp modSp mod">
        <pc:chgData name="Lukáš  Jankovič" userId="397d1488-d21a-4189-8f28-73cd76dd24c3" providerId="ADAL" clId="{E575E612-5B9A-4BCB-B482-4E516566D7EE}" dt="2023-01-09T14:41:55.448" v="1443"/>
        <pc:sldMkLst>
          <pc:docMk/>
          <pc:sldMk cId="1349716670" sldId="343"/>
        </pc:sldMkLst>
        <pc:spChg chg="del mod">
          <ac:chgData name="Lukáš  Jankovič" userId="397d1488-d21a-4189-8f28-73cd76dd24c3" providerId="ADAL" clId="{E575E612-5B9A-4BCB-B482-4E516566D7EE}" dt="2023-01-09T14:41:17.212" v="1433" actId="478"/>
          <ac:spMkLst>
            <pc:docMk/>
            <pc:sldMk cId="1349716670" sldId="343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6" creationId="{ADFAD7A5-D275-3C66-5C88-C29E9E3DB6B5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7" creationId="{900CA971-CF87-B894-5B74-7A75B11ACFC5}"/>
          </ac:spMkLst>
        </pc:spChg>
        <pc:picChg chg="del">
          <ac:chgData name="Lukáš  Jankovič" userId="397d1488-d21a-4189-8f28-73cd76dd24c3" providerId="ADAL" clId="{E575E612-5B9A-4BCB-B482-4E516566D7EE}" dt="2023-01-09T14:41:15.705" v="1432" actId="478"/>
          <ac:picMkLst>
            <pc:docMk/>
            <pc:sldMk cId="1349716670" sldId="343"/>
            <ac:picMk id="2" creationId="{3A895713-CFFD-48FA-BB2F-7BB7C7875F54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5" creationId="{0CF76A52-B82C-E9ED-3C59-635FCE059D80}"/>
          </ac:picMkLst>
        </pc:picChg>
        <pc:picChg chg="del">
          <ac:chgData name="Lukáš  Jankovič" userId="397d1488-d21a-4189-8f28-73cd76dd24c3" providerId="ADAL" clId="{E575E612-5B9A-4BCB-B482-4E516566D7EE}" dt="2023-01-09T14:41:11.207" v="1429" actId="478"/>
          <ac:picMkLst>
            <pc:docMk/>
            <pc:sldMk cId="1349716670" sldId="343"/>
            <ac:picMk id="8" creationId="{383B436C-F3FA-48B5-A458-D5A885C21639}"/>
          </ac:picMkLst>
        </pc:picChg>
        <pc:picChg chg="del">
          <ac:chgData name="Lukáš  Jankovič" userId="397d1488-d21a-4189-8f28-73cd76dd24c3" providerId="ADAL" clId="{E575E612-5B9A-4BCB-B482-4E516566D7EE}" dt="2023-01-09T14:41:11.717" v="1430" actId="478"/>
          <ac:picMkLst>
            <pc:docMk/>
            <pc:sldMk cId="1349716670" sldId="343"/>
            <ac:picMk id="9" creationId="{8731257C-4588-4B76-8416-7D086A028F73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10" creationId="{5C28A2EB-8D10-0449-04B6-746DBD974BFD}"/>
          </ac:picMkLst>
        </pc:picChg>
        <pc:picChg chg="add mod">
          <ac:chgData name="Lukáš  Jankovič" userId="397d1488-d21a-4189-8f28-73cd76dd24c3" providerId="ADAL" clId="{E575E612-5B9A-4BCB-B482-4E516566D7EE}" dt="2023-01-09T14:41:55.448" v="1443"/>
          <ac:picMkLst>
            <pc:docMk/>
            <pc:sldMk cId="1349716670" sldId="343"/>
            <ac:picMk id="11" creationId="{0C1E44E0-F9EF-AE16-C961-E8B76F3D8FE5}"/>
          </ac:picMkLst>
        </pc:picChg>
      </pc:sldChg>
      <pc:sldChg chg="addSp modSp add mod">
        <pc:chgData name="Lukáš  Jankovič" userId="397d1488-d21a-4189-8f28-73cd76dd24c3" providerId="ADAL" clId="{E575E612-5B9A-4BCB-B482-4E516566D7EE}" dt="2023-01-09T16:46:21.058" v="2462" actId="20577"/>
        <pc:sldMkLst>
          <pc:docMk/>
          <pc:sldMk cId="920317648" sldId="344"/>
        </pc:sldMkLst>
        <pc:spChg chg="mod">
          <ac:chgData name="Lukáš  Jankovič" userId="397d1488-d21a-4189-8f28-73cd76dd24c3" providerId="ADAL" clId="{E575E612-5B9A-4BCB-B482-4E516566D7EE}" dt="2023-01-09T13:15:23.948" v="177" actId="20577"/>
          <ac:spMkLst>
            <pc:docMk/>
            <pc:sldMk cId="920317648" sldId="344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4:36:43.596" v="1376" actId="1076"/>
          <ac:spMkLst>
            <pc:docMk/>
            <pc:sldMk cId="920317648" sldId="344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6:46:21.058" v="2462" actId="20577"/>
          <ac:spMkLst>
            <pc:docMk/>
            <pc:sldMk cId="920317648" sldId="344"/>
            <ac:spMk id="11" creationId="{D992903C-5FD8-4E13-A0CC-87FC4ACB7861}"/>
          </ac:spMkLst>
        </pc:spChg>
      </pc:sldChg>
      <pc:sldChg chg="delSp modSp add mod">
        <pc:chgData name="Lukáš  Jankovič" userId="397d1488-d21a-4189-8f28-73cd76dd24c3" providerId="ADAL" clId="{E575E612-5B9A-4BCB-B482-4E516566D7EE}" dt="2023-01-09T14:52:12.276" v="1735" actId="20577"/>
        <pc:sldMkLst>
          <pc:docMk/>
          <pc:sldMk cId="1549477475" sldId="345"/>
        </pc:sldMkLst>
        <pc:spChg chg="mod">
          <ac:chgData name="Lukáš  Jankovič" userId="397d1488-d21a-4189-8f28-73cd76dd24c3" providerId="ADAL" clId="{E575E612-5B9A-4BCB-B482-4E516566D7EE}" dt="2023-01-09T14:51:01.852" v="1489" actId="20577"/>
          <ac:spMkLst>
            <pc:docMk/>
            <pc:sldMk cId="1549477475" sldId="345"/>
            <ac:spMk id="4" creationId="{A63115D9-516C-4DB8-BEAD-BD5E32EEE387}"/>
          </ac:spMkLst>
        </pc:spChg>
        <pc:spChg chg="del">
          <ac:chgData name="Lukáš  Jankovič" userId="397d1488-d21a-4189-8f28-73cd76dd24c3" providerId="ADAL" clId="{E575E612-5B9A-4BCB-B482-4E516566D7EE}" dt="2023-01-09T14:51:06.115" v="1490" actId="478"/>
          <ac:spMkLst>
            <pc:docMk/>
            <pc:sldMk cId="1549477475" sldId="345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4:52:12.276" v="1735" actId="20577"/>
          <ac:spMkLst>
            <pc:docMk/>
            <pc:sldMk cId="1549477475" sldId="345"/>
            <ac:spMk id="11" creationId="{D992903C-5FD8-4E13-A0CC-87FC4ACB7861}"/>
          </ac:spMkLst>
        </pc:spChg>
      </pc:sldChg>
      <pc:sldChg chg="modSp add mod">
        <pc:chgData name="Lukáš  Jankovič" userId="397d1488-d21a-4189-8f28-73cd76dd24c3" providerId="ADAL" clId="{E575E612-5B9A-4BCB-B482-4E516566D7EE}" dt="2023-01-09T15:13:01.534" v="2079" actId="20577"/>
        <pc:sldMkLst>
          <pc:docMk/>
          <pc:sldMk cId="530734256" sldId="346"/>
        </pc:sldMkLst>
        <pc:spChg chg="mod">
          <ac:chgData name="Lukáš  Jankovič" userId="397d1488-d21a-4189-8f28-73cd76dd24c3" providerId="ADAL" clId="{E575E612-5B9A-4BCB-B482-4E516566D7EE}" dt="2023-01-09T15:13:01.534" v="2079" actId="20577"/>
          <ac:spMkLst>
            <pc:docMk/>
            <pc:sldMk cId="530734256" sldId="346"/>
            <ac:spMk id="7" creationId="{45840A8B-FC44-4B01-801A-18FBA8DA96FF}"/>
          </ac:spMkLst>
        </pc:spChg>
      </pc:sldChg>
      <pc:sldChg chg="addSp delSp modSp add mod">
        <pc:chgData name="Lukáš  Jankovič" userId="397d1488-d21a-4189-8f28-73cd76dd24c3" providerId="ADAL" clId="{E575E612-5B9A-4BCB-B482-4E516566D7EE}" dt="2023-01-09T15:10:32.531" v="1993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E575E612-5B9A-4BCB-B482-4E516566D7EE}" dt="2023-01-09T15:09:38.213" v="1983" actId="20577"/>
          <ac:spMkLst>
            <pc:docMk/>
            <pc:sldMk cId="1928091781" sldId="347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0:32.531" v="1993" actId="1076"/>
          <ac:picMkLst>
            <pc:docMk/>
            <pc:sldMk cId="1928091781" sldId="347"/>
            <ac:picMk id="3" creationId="{CB3D5289-3EEB-78A9-C6DE-45011061527F}"/>
          </ac:picMkLst>
        </pc:picChg>
        <pc:picChg chg="del">
          <ac:chgData name="Lukáš  Jankovič" userId="397d1488-d21a-4189-8f28-73cd76dd24c3" providerId="ADAL" clId="{E575E612-5B9A-4BCB-B482-4E516566D7EE}" dt="2023-01-09T15:10:15.757" v="1988" actId="478"/>
          <ac:picMkLst>
            <pc:docMk/>
            <pc:sldMk cId="1928091781" sldId="347"/>
            <ac:picMk id="5" creationId="{17CD03B6-D5FA-A734-A05B-AC4C52ACAD96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1:56.981" v="2044" actId="1076"/>
        <pc:sldMkLst>
          <pc:docMk/>
          <pc:sldMk cId="1343146981" sldId="348"/>
        </pc:sldMkLst>
        <pc:spChg chg="mod">
          <ac:chgData name="Lukáš  Jankovič" userId="397d1488-d21a-4189-8f28-73cd76dd24c3" providerId="ADAL" clId="{E575E612-5B9A-4BCB-B482-4E516566D7EE}" dt="2023-01-09T15:11:17.395" v="2035" actId="20577"/>
          <ac:spMkLst>
            <pc:docMk/>
            <pc:sldMk cId="1343146981" sldId="348"/>
            <ac:spMk id="6" creationId="{45114520-9723-DFEB-F72F-2CB8FEC71A7B}"/>
          </ac:spMkLst>
        </pc:spChg>
        <pc:picChg chg="del">
          <ac:chgData name="Lukáš  Jankovič" userId="397d1488-d21a-4189-8f28-73cd76dd24c3" providerId="ADAL" clId="{E575E612-5B9A-4BCB-B482-4E516566D7EE}" dt="2023-01-09T15:11:23.687" v="2036" actId="478"/>
          <ac:picMkLst>
            <pc:docMk/>
            <pc:sldMk cId="1343146981" sldId="348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E575E612-5B9A-4BCB-B482-4E516566D7EE}" dt="2023-01-09T15:11:56.981" v="2044" actId="1076"/>
          <ac:picMkLst>
            <pc:docMk/>
            <pc:sldMk cId="1343146981" sldId="348"/>
            <ac:picMk id="4" creationId="{8FA819C6-DECC-77E8-4012-203D8F770F41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2:49.843" v="2056" actId="1076"/>
        <pc:sldMkLst>
          <pc:docMk/>
          <pc:sldMk cId="88151625" sldId="349"/>
        </pc:sldMkLst>
        <pc:spChg chg="mod">
          <ac:chgData name="Lukáš  Jankovič" userId="397d1488-d21a-4189-8f28-73cd76dd24c3" providerId="ADAL" clId="{E575E612-5B9A-4BCB-B482-4E516566D7EE}" dt="2023-01-09T15:12:19.734" v="2047" actId="122"/>
          <ac:spMkLst>
            <pc:docMk/>
            <pc:sldMk cId="88151625" sldId="34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2:49.843" v="2056" actId="1076"/>
          <ac:picMkLst>
            <pc:docMk/>
            <pc:sldMk cId="88151625" sldId="349"/>
            <ac:picMk id="3" creationId="{9958986B-84F3-96C8-B96B-09BD0030B779}"/>
          </ac:picMkLst>
        </pc:picChg>
        <pc:picChg chg="del">
          <ac:chgData name="Lukáš  Jankovič" userId="397d1488-d21a-4189-8f28-73cd76dd24c3" providerId="ADAL" clId="{E575E612-5B9A-4BCB-B482-4E516566D7EE}" dt="2023-01-09T15:12:30.430" v="2048" actId="478"/>
          <ac:picMkLst>
            <pc:docMk/>
            <pc:sldMk cId="88151625" sldId="349"/>
            <ac:picMk id="4" creationId="{8FA819C6-DECC-77E8-4012-203D8F770F41}"/>
          </ac:picMkLst>
        </pc:picChg>
      </pc:sldChg>
      <pc:sldChg chg="add del">
        <pc:chgData name="Lukáš  Jankovič" userId="397d1488-d21a-4189-8f28-73cd76dd24c3" providerId="ADAL" clId="{E575E612-5B9A-4BCB-B482-4E516566D7EE}" dt="2023-01-09T15:16:09.326" v="2097" actId="47"/>
        <pc:sldMkLst>
          <pc:docMk/>
          <pc:sldMk cId="3420252960" sldId="350"/>
        </pc:sldMkLst>
      </pc:sldChg>
      <pc:sldChg chg="addSp delSp modSp add mod">
        <pc:chgData name="Lukáš  Jankovič" userId="397d1488-d21a-4189-8f28-73cd76dd24c3" providerId="ADAL" clId="{E575E612-5B9A-4BCB-B482-4E516566D7EE}" dt="2023-01-09T15:21:28.131" v="2427" actId="732"/>
        <pc:sldMkLst>
          <pc:docMk/>
          <pc:sldMk cId="3864058762" sldId="350"/>
        </pc:sldMkLst>
        <pc:spChg chg="mod">
          <ac:chgData name="Lukáš  Jankovič" userId="397d1488-d21a-4189-8f28-73cd76dd24c3" providerId="ADAL" clId="{E575E612-5B9A-4BCB-B482-4E516566D7EE}" dt="2023-01-09T15:16:19.849" v="2115" actId="20577"/>
          <ac:spMkLst>
            <pc:docMk/>
            <pc:sldMk cId="3864058762" sldId="350"/>
            <ac:spMk id="2" creationId="{497A408C-94BF-4645-BECE-BF89F850F3C6}"/>
          </ac:spMkLst>
        </pc:spChg>
        <pc:spChg chg="mod">
          <ac:chgData name="Lukáš  Jankovič" userId="397d1488-d21a-4189-8f28-73cd76dd24c3" providerId="ADAL" clId="{E575E612-5B9A-4BCB-B482-4E516566D7EE}" dt="2023-01-09T15:21:00.636" v="2414" actId="14100"/>
          <ac:spMkLst>
            <pc:docMk/>
            <pc:sldMk cId="3864058762" sldId="350"/>
            <ac:spMk id="3" creationId="{FE14016B-E1FC-4F2C-91C7-481EBF9FDA83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8" creationId="{A82B179D-8B0C-15E1-BDB4-1FA8E4E237A5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9" creationId="{6165A96E-AFC9-FA16-EDED-5596F7108DF6}"/>
          </ac:spMkLst>
        </pc:sp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4" creationId="{E9ED933D-6E9F-57F3-F819-D1BB033D4B13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5" creationId="{2A0063E0-2E6B-45FE-86A7-DF38149F450D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6" creationId="{7B764E06-D45F-4E57-8ED2-533FC9E8154A}"/>
          </ac:picMkLst>
        </pc:picChg>
        <pc:picChg chg="del">
          <ac:chgData name="Lukáš  Jankovič" userId="397d1488-d21a-4189-8f28-73cd76dd24c3" providerId="ADAL" clId="{E575E612-5B9A-4BCB-B482-4E516566D7EE}" dt="2023-01-09T15:20:20.366" v="2406" actId="478"/>
          <ac:picMkLst>
            <pc:docMk/>
            <pc:sldMk cId="3864058762" sldId="350"/>
            <ac:picMk id="7" creationId="{4B6B954B-C671-48B9-81DB-41CD5A0A8F62}"/>
          </ac:picMkLst>
        </pc:pic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10" creationId="{6C62DE0B-AF97-260A-E217-FD8E2B7E3F95}"/>
          </ac:picMkLst>
        </pc:picChg>
        <pc:picChg chg="add mod modCrop">
          <ac:chgData name="Lukáš  Jankovič" userId="397d1488-d21a-4189-8f28-73cd76dd24c3" providerId="ADAL" clId="{E575E612-5B9A-4BCB-B482-4E516566D7EE}" dt="2023-01-09T15:21:28.131" v="2427" actId="732"/>
          <ac:picMkLst>
            <pc:docMk/>
            <pc:sldMk cId="3864058762" sldId="350"/>
            <ac:picMk id="12" creationId="{0B8A6F82-6BB7-4A62-F6BD-40E354865A07}"/>
          </ac:picMkLst>
        </pc:picChg>
      </pc:sldChg>
    </pc:docChg>
  </pc:docChgLst>
  <pc:docChgLst>
    <pc:chgData name="Lukáš  Jankovič" userId="397d1488-d21a-4189-8f28-73cd76dd24c3" providerId="ADAL" clId="{72FD5D74-1E55-4BA8-9E54-E32447633F4C}"/>
    <pc:docChg chg="undo custSel addSld delSld modSld sldOrd modMainMaster">
      <pc:chgData name="Lukáš  Jankovič" userId="397d1488-d21a-4189-8f28-73cd76dd24c3" providerId="ADAL" clId="{72FD5D74-1E55-4BA8-9E54-E32447633F4C}" dt="2021-12-06T16:52:24.150" v="6549" actId="6549"/>
      <pc:docMkLst>
        <pc:docMk/>
      </pc:docMkLst>
      <pc:sldChg chg="addSp delSp modSp mod ord">
        <pc:chgData name="Lukáš  Jankovič" userId="397d1488-d21a-4189-8f28-73cd76dd24c3" providerId="ADAL" clId="{72FD5D74-1E55-4BA8-9E54-E32447633F4C}" dt="2021-12-06T13:01:13.216" v="6548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72FD5D74-1E55-4BA8-9E54-E32447633F4C}" dt="2021-12-06T13:01:13.216" v="6548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72FD5D74-1E55-4BA8-9E54-E32447633F4C}" dt="2021-09-21T07:47:33.585" v="3064" actId="113"/>
          <ac:spMkLst>
            <pc:docMk/>
            <pc:sldMk cId="2216295342" sldId="258"/>
            <ac:spMk id="4" creationId="{BFAEF2F7-802D-4810-9FD3-2EB5C6EA21F1}"/>
          </ac:spMkLst>
        </pc:spChg>
        <pc:picChg chg="del">
          <ac:chgData name="Lukáš  Jankovič" userId="397d1488-d21a-4189-8f28-73cd76dd24c3" providerId="ADAL" clId="{72FD5D74-1E55-4BA8-9E54-E32447633F4C}" dt="2021-09-20T11:00:56.905" v="1806" actId="478"/>
          <ac:picMkLst>
            <pc:docMk/>
            <pc:sldMk cId="2216295342" sldId="258"/>
            <ac:picMk id="7" creationId="{B1E49D4F-7400-E941-A9F3-4DD225587600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8" creationId="{383B436C-F3FA-48B5-A458-D5A885C21639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9" creationId="{8731257C-4588-4B76-8416-7D086A028F73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0" creationId="{3A728452-8A0D-D344-B801-91B51E2FAED6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2" creationId="{58C46010-AE0E-D749-B8E8-A0741A9D7220}"/>
          </ac:picMkLst>
        </pc:picChg>
      </pc:sldChg>
      <pc:sldChg chg="addSp delSp modSp mod">
        <pc:chgData name="Lukáš  Jankovič" userId="397d1488-d21a-4189-8f28-73cd76dd24c3" providerId="ADAL" clId="{72FD5D74-1E55-4BA8-9E54-E32447633F4C}" dt="2021-09-21T07:48:52.618" v="3068" actId="2711"/>
        <pc:sldMkLst>
          <pc:docMk/>
          <pc:sldMk cId="2455572040" sldId="259"/>
        </pc:sldMkLst>
        <pc:spChg chg="add mod">
          <ac:chgData name="Lukáš  Jankovič" userId="397d1488-d21a-4189-8f28-73cd76dd24c3" providerId="ADAL" clId="{72FD5D74-1E55-4BA8-9E54-E32447633F4C}" dt="2021-09-21T07:48:52.618" v="3068" actId="2711"/>
          <ac:spMkLst>
            <pc:docMk/>
            <pc:sldMk cId="2455572040" sldId="259"/>
            <ac:spMk id="9" creationId="{6ECB6488-1606-445D-A241-61491F2DE90B}"/>
          </ac:spMkLst>
        </pc:spChg>
        <pc:spChg chg="mod">
          <ac:chgData name="Lukáš  Jankovič" userId="397d1488-d21a-4189-8f28-73cd76dd24c3" providerId="ADAL" clId="{72FD5D74-1E55-4BA8-9E54-E32447633F4C}" dt="2021-09-20T07:48:44.917" v="79" actId="1076"/>
          <ac:spMkLst>
            <pc:docMk/>
            <pc:sldMk cId="2455572040" sldId="25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33:17.800" v="2908" actId="478"/>
          <ac:picMkLst>
            <pc:docMk/>
            <pc:sldMk cId="2455572040" sldId="259"/>
            <ac:picMk id="3" creationId="{A1451B7E-F4CC-41E0-9560-FB9D3EAD4D0F}"/>
          </ac:picMkLst>
        </pc:picChg>
        <pc:picChg chg="add del mod">
          <ac:chgData name="Lukáš  Jankovič" userId="397d1488-d21a-4189-8f28-73cd76dd24c3" providerId="ADAL" clId="{72FD5D74-1E55-4BA8-9E54-E32447633F4C}" dt="2021-09-21T07:33:19.573" v="2909" actId="478"/>
          <ac:picMkLst>
            <pc:docMk/>
            <pc:sldMk cId="2455572040" sldId="259"/>
            <ac:picMk id="6" creationId="{13AB1B45-C992-40A1-8ACA-A9AE6A02305D}"/>
          </ac:picMkLst>
        </pc:picChg>
        <pc:picChg chg="del mod">
          <ac:chgData name="Lukáš  Jankovič" userId="397d1488-d21a-4189-8f28-73cd76dd24c3" providerId="ADAL" clId="{72FD5D74-1E55-4BA8-9E54-E32447633F4C}" dt="2021-09-20T11:00:53.728" v="1805" actId="478"/>
          <ac:picMkLst>
            <pc:docMk/>
            <pc:sldMk cId="2455572040" sldId="25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1:31.198" v="3013" actId="1076"/>
          <ac:picMkLst>
            <pc:docMk/>
            <pc:sldMk cId="2455572040" sldId="259"/>
            <ac:picMk id="8" creationId="{6EBC6386-8A36-4E13-BADD-5D4A680BFD79}"/>
          </ac:picMkLst>
        </pc:picChg>
        <pc:picChg chg="add del mod">
          <ac:chgData name="Lukáš  Jankovič" userId="397d1488-d21a-4189-8f28-73cd76dd24c3" providerId="ADAL" clId="{72FD5D74-1E55-4BA8-9E54-E32447633F4C}" dt="2021-09-21T07:40:29.997" v="2969" actId="478"/>
          <ac:picMkLst>
            <pc:docMk/>
            <pc:sldMk cId="2455572040" sldId="259"/>
            <ac:picMk id="12" creationId="{764D6FD3-A791-4C3D-9055-2606F1D80B9F}"/>
          </ac:picMkLst>
        </pc:picChg>
        <pc:picChg chg="add mod">
          <ac:chgData name="Lukáš  Jankovič" userId="397d1488-d21a-4189-8f28-73cd76dd24c3" providerId="ADAL" clId="{72FD5D74-1E55-4BA8-9E54-E32447633F4C}" dt="2021-09-21T07:41:03.632" v="3007" actId="1035"/>
          <ac:picMkLst>
            <pc:docMk/>
            <pc:sldMk cId="2455572040" sldId="259"/>
            <ac:picMk id="14" creationId="{24484139-B21E-4BE7-B5F9-C188B1C81FDF}"/>
          </ac:picMkLst>
        </pc:picChg>
        <pc:picChg chg="mod">
          <ac:chgData name="Lukáš  Jankovič" userId="397d1488-d21a-4189-8f28-73cd76dd24c3" providerId="ADAL" clId="{72FD5D74-1E55-4BA8-9E54-E32447633F4C}" dt="2021-09-21T07:41:12.594" v="3011" actId="1076"/>
          <ac:picMkLst>
            <pc:docMk/>
            <pc:sldMk cId="2455572040" sldId="259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1T07:31:29.578" v="2882" actId="478"/>
          <ac:picMkLst>
            <pc:docMk/>
            <pc:sldMk cId="2455572040" sldId="259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1T07:31:27.294" v="2881" actId="478"/>
          <ac:picMkLst>
            <pc:docMk/>
            <pc:sldMk cId="2455572040" sldId="259"/>
            <ac:picMk id="23" creationId="{BB06B209-F645-264A-8D19-C5801163377C}"/>
          </ac:picMkLst>
        </pc:picChg>
      </pc:sldChg>
      <pc:sldChg chg="modSp mod setBg">
        <pc:chgData name="Lukáš  Jankovič" userId="397d1488-d21a-4189-8f28-73cd76dd24c3" providerId="ADAL" clId="{72FD5D74-1E55-4BA8-9E54-E32447633F4C}" dt="2021-09-21T12:52:23.305" v="3925" actId="1076"/>
        <pc:sldMkLst>
          <pc:docMk/>
          <pc:sldMk cId="3463602109" sldId="281"/>
        </pc:sldMkLst>
        <pc:spChg chg="mod">
          <ac:chgData name="Lukáš  Jankovič" userId="397d1488-d21a-4189-8f28-73cd76dd24c3" providerId="ADAL" clId="{72FD5D74-1E55-4BA8-9E54-E32447633F4C}" dt="2021-09-21T07:44:38.043" v="3059" actId="107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72FD5D74-1E55-4BA8-9E54-E32447633F4C}" dt="2021-09-20T10:50:42.286" v="1475" actId="20577"/>
          <ac:spMkLst>
            <pc:docMk/>
            <pc:sldMk cId="3463602109" sldId="281"/>
            <ac:spMk id="3" creationId="{C6C0417C-11A3-4E3F-8CAE-FFCC5D19D2A7}"/>
          </ac:spMkLst>
        </pc:sp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8" creationId="{66CAAA3C-963E-4D6F-BD7B-875110C86B25}"/>
          </ac:picMkLst>
        </pc:pic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10" creationId="{96F4207E-7F29-4B90-8E3B-6B0DE45FE3A9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39.922" v="3043"/>
        <pc:sldMkLst>
          <pc:docMk/>
          <pc:sldMk cId="1045220683" sldId="303"/>
        </pc:sldMkLst>
        <pc:picChg chg="del">
          <ac:chgData name="Lukáš  Jankovič" userId="397d1488-d21a-4189-8f28-73cd76dd24c3" providerId="ADAL" clId="{72FD5D74-1E55-4BA8-9E54-E32447633F4C}" dt="2021-09-21T07:43:38.548" v="3042" actId="478"/>
          <ac:picMkLst>
            <pc:docMk/>
            <pc:sldMk cId="1045220683" sldId="303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2" creationId="{CE00BCA7-3F99-4BA0-AA97-DFFF36176585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39.150" v="6123" actId="20577"/>
        <pc:sldMkLst>
          <pc:docMk/>
          <pc:sldMk cId="3202972717" sldId="304"/>
        </pc:sldMkLst>
        <pc:spChg chg="mod">
          <ac:chgData name="Lukáš  Jankovič" userId="397d1488-d21a-4189-8f28-73cd76dd24c3" providerId="ADAL" clId="{72FD5D74-1E55-4BA8-9E54-E32447633F4C}" dt="2021-09-20T10:36:13.810" v="1052" actId="404"/>
          <ac:spMkLst>
            <pc:docMk/>
            <pc:sldMk cId="3202972717" sldId="304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39.150" v="6123" actId="20577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2" creationId="{4E5E7C04-8E07-48EE-A9F5-72918FBCAE0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3" creationId="{1CCBEF8D-8AF7-46AA-A73E-7F8DBF04F45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4" creationId="{93A56176-424E-4762-B7DE-3E29BFD0FA5A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4:15.638" v="5664" actId="14100"/>
        <pc:sldMkLst>
          <pc:docMk/>
          <pc:sldMk cId="1133532469" sldId="308"/>
        </pc:sldMkLst>
        <pc:spChg chg="mod">
          <ac:chgData name="Lukáš  Jankovič" userId="397d1488-d21a-4189-8f28-73cd76dd24c3" providerId="ADAL" clId="{72FD5D74-1E55-4BA8-9E54-E32447633F4C}" dt="2021-09-20T10:36:31.430" v="1055" actId="404"/>
          <ac:spMkLst>
            <pc:docMk/>
            <pc:sldMk cId="1133532469" sldId="308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8T12:04:08.858" v="5661" actId="478"/>
          <ac:picMkLst>
            <pc:docMk/>
            <pc:sldMk cId="1133532469" sldId="308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2FD5D74-1E55-4BA8-9E54-E32447633F4C}" dt="2021-09-28T12:04:15.638" v="5664" actId="14100"/>
          <ac:picMkLst>
            <pc:docMk/>
            <pc:sldMk cId="1133532469" sldId="308"/>
            <ac:picMk id="5" creationId="{C1F8E95F-3B5E-4E5F-8577-B7024ACCBA84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0" creationId="{ACF4A97E-316A-4A6B-A81B-F2C58F9501CD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2" creationId="{2F766FFF-C511-45AF-A84A-2CCB6C7B63DE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3" creationId="{52B1AB93-013C-466F-9B93-23BFD1FEFCC9}"/>
          </ac:picMkLst>
        </pc:picChg>
      </pc:sldChg>
      <pc:sldChg chg="addSp delSp modSp mod setBg modNotesTx">
        <pc:chgData name="Lukáš  Jankovič" userId="397d1488-d21a-4189-8f28-73cd76dd24c3" providerId="ADAL" clId="{72FD5D74-1E55-4BA8-9E54-E32447633F4C}" dt="2021-09-28T12:20:19.792" v="6504" actId="20577"/>
        <pc:sldMkLst>
          <pc:docMk/>
          <pc:sldMk cId="673795348" sldId="309"/>
        </pc:sldMkLst>
        <pc:spChg chg="mod">
          <ac:chgData name="Lukáš  Jankovič" userId="397d1488-d21a-4189-8f28-73cd76dd24c3" providerId="ADAL" clId="{72FD5D74-1E55-4BA8-9E54-E32447633F4C}" dt="2021-09-20T10:36:39.477" v="1056" actId="404"/>
          <ac:spMkLst>
            <pc:docMk/>
            <pc:sldMk cId="673795348" sldId="309"/>
            <ac:spMk id="5" creationId="{59FE3555-39D7-40A6-9B60-BCF03B128615}"/>
          </ac:spMkLst>
        </pc:sp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8" creationId="{9A1D3140-C7EC-48F8-BCD4-BF56F5E57364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0" creationId="{55B02D99-AB69-4B73-BBF5-487FCDFA16EC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2" creationId="{B3378D02-65E9-495F-AADC-4EFE9C8C79D9}"/>
          </ac:picMkLst>
        </pc:picChg>
        <pc:picChg chg="add mod">
          <ac:chgData name="Lukáš  Jankovič" userId="397d1488-d21a-4189-8f28-73cd76dd24c3" providerId="ADAL" clId="{72FD5D74-1E55-4BA8-9E54-E32447633F4C}" dt="2021-09-21T11:03:28.934" v="3922" actId="571"/>
          <ac:picMkLst>
            <pc:docMk/>
            <pc:sldMk cId="673795348" sldId="309"/>
            <ac:picMk id="13" creationId="{E6DC5BF1-708E-4D4F-B3D3-218F1B838EFF}"/>
          </ac:picMkLst>
        </pc:picChg>
      </pc:sldChg>
      <pc:sldChg chg="addSp delSp modSp mod ord setBg modNotesTx">
        <pc:chgData name="Lukáš  Jankovič" userId="397d1488-d21a-4189-8f28-73cd76dd24c3" providerId="ADAL" clId="{72FD5D74-1E55-4BA8-9E54-E32447633F4C}" dt="2021-09-21T07:51:48.405" v="3121" actId="1076"/>
        <pc:sldMkLst>
          <pc:docMk/>
          <pc:sldMk cId="1212306369" sldId="310"/>
        </pc:sldMkLst>
        <pc:spChg chg="mod">
          <ac:chgData name="Lukáš  Jankovič" userId="397d1488-d21a-4189-8f28-73cd76dd24c3" providerId="ADAL" clId="{72FD5D74-1E55-4BA8-9E54-E32447633F4C}" dt="2021-09-21T07:50:29.786" v="3077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72FD5D74-1E55-4BA8-9E54-E32447633F4C}" dt="2021-09-21T07:51:28.593" v="3116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72FD5D74-1E55-4BA8-9E54-E32447633F4C}" dt="2021-09-21T07:51:46.958" v="3120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72FD5D74-1E55-4BA8-9E54-E32447633F4C}" dt="2021-09-21T07:51:32.388" v="3117" actId="1076"/>
          <ac:spMkLst>
            <pc:docMk/>
            <pc:sldMk cId="1212306369" sldId="310"/>
            <ac:spMk id="21" creationId="{C04EF41D-130D-4C47-AD0E-BF796BC3C8BC}"/>
          </ac:spMkLst>
        </pc:spChg>
        <pc:spChg chg="mod">
          <ac:chgData name="Lukáš  Jankovič" userId="397d1488-d21a-4189-8f28-73cd76dd24c3" providerId="ADAL" clId="{72FD5D74-1E55-4BA8-9E54-E32447633F4C}" dt="2021-09-21T07:51:19.055" v="3111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72FD5D74-1E55-4BA8-9E54-E32447633F4C}" dt="2021-09-21T07:50:29.786" v="3077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72FD5D74-1E55-4BA8-9E54-E32447633F4C}" dt="2021-09-21T07:51:28.593" v="3116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72FD5D74-1E55-4BA8-9E54-E32447633F4C}" dt="2021-09-21T07:51:37.997" v="3118" actId="1076"/>
          <ac:picMkLst>
            <pc:docMk/>
            <pc:sldMk cId="1212306369" sldId="310"/>
            <ac:picMk id="5" creationId="{FA6B073F-4B8D-4680-A7D9-11BD4A5F3E3E}"/>
          </ac:picMkLst>
        </pc:picChg>
        <pc:picChg chg="add mod">
          <ac:chgData name="Lukáš  Jankovič" userId="397d1488-d21a-4189-8f28-73cd76dd24c3" providerId="ADAL" clId="{72FD5D74-1E55-4BA8-9E54-E32447633F4C}" dt="2021-09-21T07:51:32.388" v="3117" actId="1076"/>
          <ac:picMkLst>
            <pc:docMk/>
            <pc:sldMk cId="1212306369" sldId="310"/>
            <ac:picMk id="9" creationId="{18124472-8FE8-43EA-9329-A8A8FE96254E}"/>
          </ac:picMkLst>
        </pc:picChg>
        <pc:picChg chg="del">
          <ac:chgData name="Lukáš  Jankovič" userId="397d1488-d21a-4189-8f28-73cd76dd24c3" providerId="ADAL" clId="{72FD5D74-1E55-4BA8-9E54-E32447633F4C}" dt="2021-09-21T07:42:39.290" v="3025" actId="478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Lukáš  Jankovič" userId="397d1488-d21a-4189-8f28-73cd76dd24c3" providerId="ADAL" clId="{72FD5D74-1E55-4BA8-9E54-E32447633F4C}" dt="2021-09-21T07:51:48.405" v="3121" actId="1076"/>
          <ac:picMkLst>
            <pc:docMk/>
            <pc:sldMk cId="1212306369" sldId="310"/>
            <ac:picMk id="15" creationId="{6E38FEE3-C5CF-401A-91C9-8EE3B34043D8}"/>
          </ac:picMkLst>
        </pc:picChg>
        <pc:picChg chg="mod">
          <ac:chgData name="Lukáš  Jankovič" userId="397d1488-d21a-4189-8f28-73cd76dd24c3" providerId="ADAL" clId="{72FD5D74-1E55-4BA8-9E54-E32447633F4C}" dt="2021-09-21T07:51:46.958" v="3120" actId="1076"/>
          <ac:picMkLst>
            <pc:docMk/>
            <pc:sldMk cId="1212306369" sldId="310"/>
            <ac:picMk id="18" creationId="{056567A6-BD3A-4E01-8178-E6CD50E8D3A8}"/>
          </ac:picMkLst>
        </pc:picChg>
        <pc:picChg chg="mod">
          <ac:chgData name="Lukáš  Jankovič" userId="397d1488-d21a-4189-8f28-73cd76dd24c3" providerId="ADAL" clId="{72FD5D74-1E55-4BA8-9E54-E32447633F4C}" dt="2021-09-21T07:51:19.055" v="3111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addSp delSp modSp mod ord setBg modShow">
        <pc:chgData name="Lukáš  Jankovič" userId="397d1488-d21a-4189-8f28-73cd76dd24c3" providerId="ADAL" clId="{72FD5D74-1E55-4BA8-9E54-E32447633F4C}" dt="2021-12-06T12:58:57.223" v="6507" actId="729"/>
        <pc:sldMkLst>
          <pc:docMk/>
          <pc:sldMk cId="3853988349" sldId="314"/>
        </pc:sldMkLst>
        <pc:spChg chg="mod">
          <ac:chgData name="Lukáš  Jankovič" userId="397d1488-d21a-4189-8f28-73cd76dd24c3" providerId="ADAL" clId="{72FD5D74-1E55-4BA8-9E54-E32447633F4C}" dt="2021-09-20T11:07:58.031" v="1860" actId="1076"/>
          <ac:spMkLst>
            <pc:docMk/>
            <pc:sldMk cId="3853988349" sldId="314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49:30.933" v="4973" actId="20577"/>
          <ac:spMkLst>
            <pc:docMk/>
            <pc:sldMk cId="3853988349" sldId="314"/>
            <ac:spMk id="6" creationId="{B1871303-EB23-4CBF-AC98-FA344316CAC5}"/>
          </ac:spMkLst>
        </pc:spChg>
        <pc:spChg chg="add mod">
          <ac:chgData name="Lukáš  Jankovič" userId="397d1488-d21a-4189-8f28-73cd76dd24c3" providerId="ADAL" clId="{72FD5D74-1E55-4BA8-9E54-E32447633F4C}" dt="2021-09-21T10:57:43.820" v="3919" actId="20577"/>
          <ac:spMkLst>
            <pc:docMk/>
            <pc:sldMk cId="3853988349" sldId="314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1" creationId="{5AA53108-A29D-4DB6-9B2C-3C4325AC947D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2" creationId="{B0828D1E-9E5D-4FE7-B4F3-536230A7B166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5" creationId="{01A7C317-1B1A-4A5D-974B-A7A53951C26B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6" creationId="{58D29CBA-BBC2-4EBC-ADB2-793FA31A501C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7" creationId="{451DB76F-DF80-421E-9E96-371FD7A5BA50}"/>
          </ac:picMkLst>
        </pc:picChg>
      </pc:sldChg>
      <pc:sldChg chg="modSp add del mod setBg modShow">
        <pc:chgData name="Lukáš  Jankovič" userId="397d1488-d21a-4189-8f28-73cd76dd24c3" providerId="ADAL" clId="{72FD5D74-1E55-4BA8-9E54-E32447633F4C}" dt="2021-12-06T13:00:24.703" v="6514" actId="27636"/>
        <pc:sldMkLst>
          <pc:docMk/>
          <pc:sldMk cId="4130451510" sldId="315"/>
        </pc:sldMkLst>
        <pc:spChg chg="mod">
          <ac:chgData name="Lukáš  Jankovič" userId="397d1488-d21a-4189-8f28-73cd76dd24c3" providerId="ADAL" clId="{72FD5D74-1E55-4BA8-9E54-E32447633F4C}" dt="2021-12-06T13:00:24.703" v="6514" actId="27636"/>
          <ac:spMkLst>
            <pc:docMk/>
            <pc:sldMk cId="4130451510" sldId="315"/>
            <ac:spMk id="3" creationId="{95008196-0300-4530-9491-2D705394670C}"/>
          </ac:spMkLst>
        </pc:spChg>
      </pc:sldChg>
      <pc:sldChg chg="modSp mod setBg">
        <pc:chgData name="Lukáš  Jankovič" userId="397d1488-d21a-4189-8f28-73cd76dd24c3" providerId="ADAL" clId="{72FD5D74-1E55-4BA8-9E54-E32447633F4C}" dt="2021-09-21T11:01:46.766" v="3921" actId="1076"/>
        <pc:sldMkLst>
          <pc:docMk/>
          <pc:sldMk cId="318654186" sldId="317"/>
        </pc:sldMkLst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5" creationId="{2A0063E0-2E6B-45FE-86A7-DF38149F450D}"/>
          </ac:picMkLst>
        </pc:picChg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6" creationId="{7B764E06-D45F-4E57-8ED2-533FC9E8154A}"/>
          </ac:picMkLst>
        </pc:picChg>
      </pc:sldChg>
      <pc:sldChg chg="addSp modSp ord setBg">
        <pc:chgData name="Lukáš  Jankovič" userId="397d1488-d21a-4189-8f28-73cd76dd24c3" providerId="ADAL" clId="{72FD5D74-1E55-4BA8-9E54-E32447633F4C}" dt="2021-09-21T08:06:37.918" v="3601"/>
        <pc:sldMkLst>
          <pc:docMk/>
          <pc:sldMk cId="3566310289" sldId="318"/>
        </pc:sldMkLst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5" creationId="{32A56EA5-4F2F-4A71-93EE-B4E111DF8B52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modSp mod setBg">
        <pc:chgData name="Lukáš  Jankovič" userId="397d1488-d21a-4189-8f28-73cd76dd24c3" providerId="ADAL" clId="{72FD5D74-1E55-4BA8-9E54-E32447633F4C}" dt="2021-09-21T07:43:32.386" v="3040"/>
        <pc:sldMkLst>
          <pc:docMk/>
          <pc:sldMk cId="2855158168" sldId="319"/>
        </pc:sldMkLst>
        <pc:spChg chg="mod">
          <ac:chgData name="Lukáš  Jankovič" userId="397d1488-d21a-4189-8f28-73cd76dd24c3" providerId="ADAL" clId="{72FD5D74-1E55-4BA8-9E54-E32447633F4C}" dt="2021-09-20T10:57:44.612" v="1762" actId="1076"/>
          <ac:spMkLst>
            <pc:docMk/>
            <pc:sldMk cId="2855158168" sldId="319"/>
            <ac:spMk id="5" creationId="{961642B8-6DD0-40E9-A275-615CC728D024}"/>
          </ac:spMkLst>
        </pc:sp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8" creationId="{F1D36B27-C600-423A-B1BB-E5D84623C63A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9" creationId="{174571B7-CED0-488B-91F3-155AA140670D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54.391" v="3047"/>
        <pc:sldMkLst>
          <pc:docMk/>
          <pc:sldMk cId="4162286300" sldId="320"/>
        </pc:sldMkLst>
        <pc:spChg chg="mod">
          <ac:chgData name="Lukáš  Jankovič" userId="397d1488-d21a-4189-8f28-73cd76dd24c3" providerId="ADAL" clId="{72FD5D74-1E55-4BA8-9E54-E32447633F4C}" dt="2021-09-20T10:36:08.195" v="1051" actId="404"/>
          <ac:spMkLst>
            <pc:docMk/>
            <pc:sldMk cId="4162286300" sldId="320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0" creationId="{5A53959D-9F15-4462-800C-D27A13AD53E0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2" creationId="{5442C5EE-2C9D-44D4-BCB1-79CA53231D6D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3" creationId="{1A5B2D87-A1CA-449A-8E76-B9C9969BF3AB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27.466" v="6088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72FD5D74-1E55-4BA8-9E54-E32447633F4C}" dt="2021-09-20T10:36:26.830" v="1054" actId="404"/>
          <ac:spMkLst>
            <pc:docMk/>
            <pc:sldMk cId="1975381171" sldId="321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27.466" v="6088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2" creationId="{65946C17-74FF-409F-BE39-32F07BE16379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3" creationId="{ACB29037-389D-4C7A-A22B-0894E6E8E630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4" creationId="{2F536CE8-3B20-4BE4-A332-3798A1D0586F}"/>
          </ac:picMkLst>
        </pc:picChg>
      </pc:sldChg>
      <pc:sldChg chg="del mod or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4212974014" sldId="322"/>
        </pc:sldMkLst>
      </pc:sldChg>
      <pc:sldChg chg="del mo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3682389895" sldId="323"/>
        </pc:sldMkLst>
      </pc:sldChg>
      <pc:sldChg chg="addSp delSp modSp mod setBg">
        <pc:chgData name="Lukáš  Jankovič" userId="397d1488-d21a-4189-8f28-73cd76dd24c3" providerId="ADAL" clId="{72FD5D74-1E55-4BA8-9E54-E32447633F4C}" dt="2021-09-21T11:04:00.636" v="3923" actId="571"/>
        <pc:sldMkLst>
          <pc:docMk/>
          <pc:sldMk cId="2641202002" sldId="325"/>
        </pc:sldMkLst>
        <pc:spChg chg="mod">
          <ac:chgData name="Lukáš  Jankovič" userId="397d1488-d21a-4189-8f28-73cd76dd24c3" providerId="ADAL" clId="{72FD5D74-1E55-4BA8-9E54-E32447633F4C}" dt="2021-09-20T10:36:20.122" v="1053" actId="404"/>
          <ac:spMkLst>
            <pc:docMk/>
            <pc:sldMk cId="2641202002" sldId="325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0" creationId="{509C8F07-4D26-424D-9F9A-173CA95E8653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2" creationId="{E0D473F9-3E54-48A0-B9E8-4F1E437C3A12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3" creationId="{DAFB4FA5-2AE2-4684-B835-5210AA2D6DE5}"/>
          </ac:picMkLst>
        </pc:picChg>
        <pc:picChg chg="add mod">
          <ac:chgData name="Lukáš  Jankovič" userId="397d1488-d21a-4189-8f28-73cd76dd24c3" providerId="ADAL" clId="{72FD5D74-1E55-4BA8-9E54-E32447633F4C}" dt="2021-09-21T11:04:00.636" v="3923" actId="571"/>
          <ac:picMkLst>
            <pc:docMk/>
            <pc:sldMk cId="2641202002" sldId="325"/>
            <ac:picMk id="14" creationId="{08A3F677-A915-403E-8FAC-0C44F65A6CE8}"/>
          </ac:picMkLst>
        </pc:picChg>
      </pc:sldChg>
      <pc:sldChg chg="delSp new del mod">
        <pc:chgData name="Lukáš  Jankovič" userId="397d1488-d21a-4189-8f28-73cd76dd24c3" providerId="ADAL" clId="{72FD5D74-1E55-4BA8-9E54-E32447633F4C}" dt="2021-09-20T07:45:13.109" v="15" actId="2696"/>
        <pc:sldMkLst>
          <pc:docMk/>
          <pc:sldMk cId="3894669249" sldId="326"/>
        </pc:sldMkLst>
        <pc:spChg chg="del">
          <ac:chgData name="Lukáš  Jankovič" userId="397d1488-d21a-4189-8f28-73cd76dd24c3" providerId="ADAL" clId="{72FD5D74-1E55-4BA8-9E54-E32447633F4C}" dt="2021-09-20T07:44:59.311" v="12" actId="478"/>
          <ac:spMkLst>
            <pc:docMk/>
            <pc:sldMk cId="3894669249" sldId="326"/>
            <ac:spMk id="2" creationId="{14BE18E5-2923-4DB8-86E5-231EF2097B4A}"/>
          </ac:spMkLst>
        </pc:spChg>
      </pc:sldChg>
      <pc:sldChg chg="addSp delSp modSp add mod modClrScheme chgLayout">
        <pc:chgData name="Lukáš  Jankovič" userId="397d1488-d21a-4189-8f28-73cd76dd24c3" providerId="ADAL" clId="{72FD5D74-1E55-4BA8-9E54-E32447633F4C}" dt="2021-09-21T07:49:36.042" v="3074" actId="113"/>
        <pc:sldMkLst>
          <pc:docMk/>
          <pc:sldMk cId="2740847635" sldId="327"/>
        </pc:sldMkLst>
        <pc:spChg chg="add del mod">
          <ac:chgData name="Lukáš  Jankovič" userId="397d1488-d21a-4189-8f28-73cd76dd24c3" providerId="ADAL" clId="{72FD5D74-1E55-4BA8-9E54-E32447633F4C}" dt="2021-09-20T07:45:53.156" v="22" actId="478"/>
          <ac:spMkLst>
            <pc:docMk/>
            <pc:sldMk cId="2740847635" sldId="327"/>
            <ac:spMk id="3" creationId="{8C859D1D-8F4B-4801-AC4C-AFB323014DB3}"/>
          </ac:spMkLst>
        </pc:spChg>
        <pc:spChg chg="add mod ord">
          <ac:chgData name="Lukáš  Jankovič" userId="397d1488-d21a-4189-8f28-73cd76dd24c3" providerId="ADAL" clId="{72FD5D74-1E55-4BA8-9E54-E32447633F4C}" dt="2021-09-21T07:49:04.161" v="3069" actId="2711"/>
          <ac:spMkLst>
            <pc:docMk/>
            <pc:sldMk cId="2740847635" sldId="327"/>
            <ac:spMk id="4" creationId="{A63115D9-516C-4DB8-BEAD-BD5E32EEE387}"/>
          </ac:spMkLst>
        </pc:spChg>
        <pc:spChg chg="mod ord">
          <ac:chgData name="Lukáš  Jankovič" userId="397d1488-d21a-4189-8f28-73cd76dd24c3" providerId="ADAL" clId="{72FD5D74-1E55-4BA8-9E54-E32447633F4C}" dt="2021-09-21T07:49:36.042" v="3074" actId="113"/>
          <ac:spMkLst>
            <pc:docMk/>
            <pc:sldMk cId="2740847635" sldId="327"/>
            <ac:spMk id="11" creationId="{D992903C-5FD8-4E13-A0CC-87FC4ACB7861}"/>
          </ac:spMkLst>
        </pc:spChg>
        <pc:picChg chg="del">
          <ac:chgData name="Lukáš  Jankovič" userId="397d1488-d21a-4189-8f28-73cd76dd24c3" providerId="ADAL" clId="{72FD5D74-1E55-4BA8-9E54-E32447633F4C}" dt="2021-09-20T07:45:22.307" v="18" actId="478"/>
          <ac:picMkLst>
            <pc:docMk/>
            <pc:sldMk cId="2740847635" sldId="327"/>
            <ac:picMk id="5" creationId="{046EA037-F112-48EC-9416-1495B3424AB5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5" creationId="{FF4AD8F0-3F5A-44AC-88D4-A97CFC6D8D21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6" creationId="{7303F1AC-E0E7-4D67-9D1A-1C301F71E48C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7" creationId="{FEB1ACC8-204C-40B5-827D-DC423FA7B375}"/>
          </ac:picMkLst>
        </pc:picChg>
        <pc:picChg chg="del">
          <ac:chgData name="Lukáš  Jankovič" userId="397d1488-d21a-4189-8f28-73cd76dd24c3" providerId="ADAL" clId="{72FD5D74-1E55-4BA8-9E54-E32447633F4C}" dt="2021-09-20T11:01:01.905" v="1807" actId="478"/>
          <ac:picMkLst>
            <pc:docMk/>
            <pc:sldMk cId="2740847635" sldId="327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2:30.017" v="3023" actId="478"/>
          <ac:picMkLst>
            <pc:docMk/>
            <pc:sldMk cId="2740847635" sldId="327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0T07:56:19.678" v="86" actId="478"/>
          <ac:picMkLst>
            <pc:docMk/>
            <pc:sldMk cId="2740847635" sldId="327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0T07:56:22.034" v="87" actId="478"/>
          <ac:picMkLst>
            <pc:docMk/>
            <pc:sldMk cId="2740847635" sldId="327"/>
            <ac:picMk id="23" creationId="{BB06B209-F645-264A-8D19-C5801163377C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9:21:19.515" v="3875" actId="6549"/>
        <pc:sldMkLst>
          <pc:docMk/>
          <pc:sldMk cId="3459040557" sldId="328"/>
        </pc:sldMkLst>
        <pc:spChg chg="add mod">
          <ac:chgData name="Lukáš  Jankovič" userId="397d1488-d21a-4189-8f28-73cd76dd24c3" providerId="ADAL" clId="{72FD5D74-1E55-4BA8-9E54-E32447633F4C}" dt="2021-09-21T09:21:19.515" v="3875" actId="6549"/>
          <ac:spMkLst>
            <pc:docMk/>
            <pc:sldMk cId="3459040557" sldId="328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2:08.139" v="3122" actId="2711"/>
          <ac:spMkLst>
            <pc:docMk/>
            <pc:sldMk cId="3459040557" sldId="328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72FD5D74-1E55-4BA8-9E54-E32447633F4C}" dt="2021-09-20T09:29:14.908" v="707" actId="478"/>
          <ac:spMkLst>
            <pc:docMk/>
            <pc:sldMk cId="3459040557" sldId="328"/>
            <ac:spMk id="9" creationId="{4A82A2B2-BA1C-4786-9F24-B1BB6AF1EA9A}"/>
          </ac:spMkLst>
        </pc:spChg>
        <pc:spChg chg="del">
          <ac:chgData name="Lukáš  Jankovič" userId="397d1488-d21a-4189-8f28-73cd76dd24c3" providerId="ADAL" clId="{72FD5D74-1E55-4BA8-9E54-E32447633F4C}" dt="2021-09-20T09:29:10.545" v="704" actId="478"/>
          <ac:spMkLst>
            <pc:docMk/>
            <pc:sldMk cId="3459040557" sldId="328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5" creationId="{942A52A1-38B0-4EBA-A1F7-315CFCFEAC99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6" creationId="{3BB8802E-7313-45B5-8B4E-16939EA11A41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7" creationId="{C8C8DE1D-92E4-4975-8ACC-33FF7CE72312}"/>
          </ac:picMkLst>
        </pc:picChg>
        <pc:picChg chg="del">
          <ac:chgData name="Lukáš  Jankovič" userId="397d1488-d21a-4189-8f28-73cd76dd24c3" providerId="ADAL" clId="{72FD5D74-1E55-4BA8-9E54-E32447633F4C}" dt="2021-09-20T11:01:08.987" v="1808" actId="478"/>
          <ac:picMkLst>
            <pc:docMk/>
            <pc:sldMk cId="3459040557" sldId="328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00.332" v="3031" actId="478"/>
          <ac:picMkLst>
            <pc:docMk/>
            <pc:sldMk cId="3459040557" sldId="328"/>
            <ac:picMk id="21" creationId="{25C43630-ED02-1F4F-BD3E-0DDB262AC5AF}"/>
          </ac:picMkLst>
        </pc:picChg>
      </pc:sldChg>
      <pc:sldChg chg="addSp delSp modSp add mod ord">
        <pc:chgData name="Lukáš  Jankovič" userId="397d1488-d21a-4189-8f28-73cd76dd24c3" providerId="ADAL" clId="{72FD5D74-1E55-4BA8-9E54-E32447633F4C}" dt="2021-12-06T16:52:24.150" v="6549" actId="6549"/>
        <pc:sldMkLst>
          <pc:docMk/>
          <pc:sldMk cId="2965853436" sldId="329"/>
        </pc:sldMkLst>
        <pc:spChg chg="mod">
          <ac:chgData name="Lukáš  Jankovič" userId="397d1488-d21a-4189-8f28-73cd76dd24c3" providerId="ADAL" clId="{72FD5D74-1E55-4BA8-9E54-E32447633F4C}" dt="2021-09-21T07:48:45.206" v="3067" actId="2711"/>
          <ac:spMkLst>
            <pc:docMk/>
            <pc:sldMk cId="2965853436" sldId="329"/>
            <ac:spMk id="4" creationId="{A63115D9-516C-4DB8-BEAD-BD5E32EEE387}"/>
          </ac:spMkLst>
        </pc:spChg>
        <pc:spChg chg="mod">
          <ac:chgData name="Lukáš  Jankovič" userId="397d1488-d21a-4189-8f28-73cd76dd24c3" providerId="ADAL" clId="{72FD5D74-1E55-4BA8-9E54-E32447633F4C}" dt="2021-12-06T16:52:24.150" v="6549" actId="6549"/>
          <ac:spMkLst>
            <pc:docMk/>
            <pc:sldMk cId="2965853436" sldId="32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5" creationId="{49393DC8-F564-4847-A876-F6C8CCCD9A02}"/>
          </ac:picMkLst>
        </pc:pic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6" creationId="{A19E48AC-61F1-49B4-BB8B-288ED0BE86AE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72FD5D74-1E55-4BA8-9E54-E32447633F4C}" dt="2021-09-20T11:00:48.443" v="1804" actId="478"/>
          <ac:picMkLst>
            <pc:docMk/>
            <pc:sldMk cId="2965853436" sldId="32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8" creationId="{2D15986C-C9E3-44B2-8E7C-A41375D0656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9" creationId="{B38564BF-E7D2-48B6-8C01-466FFE99B93A}"/>
          </ac:picMkLst>
        </pc:picChg>
        <pc:picChg chg="del">
          <ac:chgData name="Lukáš  Jankovič" userId="397d1488-d21a-4189-8f28-73cd76dd24c3" providerId="ADAL" clId="{72FD5D74-1E55-4BA8-9E54-E32447633F4C}" dt="2021-09-21T07:42:17.785" v="3022" actId="478"/>
          <ac:picMkLst>
            <pc:docMk/>
            <pc:sldMk cId="2965853436" sldId="329"/>
            <ac:picMk id="21" creationId="{25C43630-ED02-1F4F-BD3E-0DDB262AC5AF}"/>
          </ac:picMkLst>
        </pc:picChg>
      </pc:sldChg>
      <pc:sldChg chg="addSp delSp modSp new del mod">
        <pc:chgData name="Lukáš  Jankovič" userId="397d1488-d21a-4189-8f28-73cd76dd24c3" providerId="ADAL" clId="{72FD5D74-1E55-4BA8-9E54-E32447633F4C}" dt="2021-09-20T10:47:22.933" v="1459" actId="2696"/>
        <pc:sldMkLst>
          <pc:docMk/>
          <pc:sldMk cId="3297476234" sldId="330"/>
        </pc:sldMkLst>
        <pc:spChg chg="del mod">
          <ac:chgData name="Lukáš  Jankovič" userId="397d1488-d21a-4189-8f28-73cd76dd24c3" providerId="ADAL" clId="{72FD5D74-1E55-4BA8-9E54-E32447633F4C}" dt="2021-09-20T10:35:18.520" v="1037" actId="478"/>
          <ac:spMkLst>
            <pc:docMk/>
            <pc:sldMk cId="3297476234" sldId="330"/>
            <ac:spMk id="2" creationId="{62F0A041-D68E-4DB5-BE9F-392FDCF1E494}"/>
          </ac:spMkLst>
        </pc:spChg>
        <pc:spChg chg="mod">
          <ac:chgData name="Lukáš  Jankovič" userId="397d1488-d21a-4189-8f28-73cd76dd24c3" providerId="ADAL" clId="{72FD5D74-1E55-4BA8-9E54-E32447633F4C}" dt="2021-09-20T10:37:07.294" v="1077" actId="20577"/>
          <ac:spMkLst>
            <pc:docMk/>
            <pc:sldMk cId="3297476234" sldId="330"/>
            <ac:spMk id="3" creationId="{1F0F76A5-EB4B-4751-B245-24374F6818BC}"/>
          </ac:spMkLst>
        </pc:spChg>
        <pc:spChg chg="add mod">
          <ac:chgData name="Lukáš  Jankovič" userId="397d1488-d21a-4189-8f28-73cd76dd24c3" providerId="ADAL" clId="{72FD5D74-1E55-4BA8-9E54-E32447633F4C}" dt="2021-09-20T10:46:57.653" v="1439" actId="20577"/>
          <ac:spMkLst>
            <pc:docMk/>
            <pc:sldMk cId="3297476234" sldId="330"/>
            <ac:spMk id="4" creationId="{10032F04-F977-413D-AC15-1369F8724B50}"/>
          </ac:spMkLst>
        </pc:spChg>
        <pc:spChg chg="add del mod">
          <ac:chgData name="Lukáš  Jankovič" userId="397d1488-d21a-4189-8f28-73cd76dd24c3" providerId="ADAL" clId="{72FD5D74-1E55-4BA8-9E54-E32447633F4C}" dt="2021-09-20T10:35:21.342" v="1039" actId="478"/>
          <ac:spMkLst>
            <pc:docMk/>
            <pc:sldMk cId="3297476234" sldId="330"/>
            <ac:spMk id="6" creationId="{A398DE40-9EEE-4836-9FBC-E67A8B93BCC1}"/>
          </ac:spMkLst>
        </pc:spChg>
      </pc:sldChg>
      <pc:sldChg chg="addSp delSp modSp add mod ord">
        <pc:chgData name="Lukáš  Jankovič" userId="397d1488-d21a-4189-8f28-73cd76dd24c3" providerId="ADAL" clId="{72FD5D74-1E55-4BA8-9E54-E32447633F4C}" dt="2021-09-22T13:14:07.710" v="3966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72FD5D74-1E55-4BA8-9E54-E32447633F4C}" dt="2021-09-22T13:14:07.710" v="3966" actId="20577"/>
          <ac:spMkLst>
            <pc:docMk/>
            <pc:sldMk cId="747449700" sldId="331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3:51.672" v="3137" actId="2711"/>
          <ac:spMkLst>
            <pc:docMk/>
            <pc:sldMk cId="747449700" sldId="331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2T13:13:35.329" v="3954" actId="20577"/>
          <ac:spMkLst>
            <pc:docMk/>
            <pc:sldMk cId="747449700" sldId="331"/>
            <ac:spMk id="9" creationId="{E86972C2-3FBB-4479-B103-3AB343E7F70A}"/>
          </ac:spMkLst>
        </pc:sp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5" creationId="{53AA8BA2-5040-475E-B948-A23FD51C840E}"/>
          </ac:picMkLst>
        </pc:picChg>
        <pc:picChg chg="add del mod">
          <ac:chgData name="Lukáš  Jankovič" userId="397d1488-d21a-4189-8f28-73cd76dd24c3" providerId="ADAL" clId="{72FD5D74-1E55-4BA8-9E54-E32447633F4C}" dt="2021-09-20T11:13:50.859" v="2394" actId="478"/>
          <ac:picMkLst>
            <pc:docMk/>
            <pc:sldMk cId="747449700" sldId="331"/>
            <ac:picMk id="5" creationId="{AC3B2F1D-683E-4D47-B6BD-D3212D7E3B4C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6" creationId="{B7EF9999-78EC-485D-90FE-E169B0113E31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7" creationId="{06F4C704-4B1C-4211-9694-A16BFC27DB26}"/>
          </ac:picMkLst>
        </pc:picChg>
        <pc:picChg chg="del">
          <ac:chgData name="Lukáš  Jankovič" userId="397d1488-d21a-4189-8f28-73cd76dd24c3" providerId="ADAL" clId="{72FD5D74-1E55-4BA8-9E54-E32447633F4C}" dt="2021-09-20T11:01:12.947" v="1809" actId="478"/>
          <ac:picMkLst>
            <pc:docMk/>
            <pc:sldMk cId="747449700" sldId="331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10.773" v="3033" actId="478"/>
          <ac:picMkLst>
            <pc:docMk/>
            <pc:sldMk cId="747449700" sldId="331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2T14:03:39.594" v="4565" actId="20577"/>
        <pc:sldMkLst>
          <pc:docMk/>
          <pc:sldMk cId="2317721988" sldId="332"/>
        </pc:sldMkLst>
        <pc:spChg chg="mod">
          <ac:chgData name="Lukáš  Jankovič" userId="397d1488-d21a-4189-8f28-73cd76dd24c3" providerId="ADAL" clId="{72FD5D74-1E55-4BA8-9E54-E32447633F4C}" dt="2021-09-22T14:03:39.594" v="4565" actId="20577"/>
          <ac:spMkLst>
            <pc:docMk/>
            <pc:sldMk cId="2317721988" sldId="332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07.225" v="1447" actId="20577"/>
          <ac:spMkLst>
            <pc:docMk/>
            <pc:sldMk cId="2317721988" sldId="332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1T08:01:52.394" v="3417" actId="20577"/>
          <ac:spMkLst>
            <pc:docMk/>
            <pc:sldMk cId="2317721988" sldId="332"/>
            <ac:spMk id="11" creationId="{D91770D7-CF2F-44D7-BD5F-F15A0F6F0EDB}"/>
          </ac:spMkLst>
        </pc:sp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5" creationId="{683EBEF2-B425-4413-B895-D5BCD82E94DB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6" creationId="{3E833953-D095-4494-AB82-5833BCF51A86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7" creationId="{26B36B79-6AAE-45B1-A95F-EAE92F01C37E}"/>
          </ac:picMkLst>
        </pc:picChg>
        <pc:picChg chg="del">
          <ac:chgData name="Lukáš  Jankovič" userId="397d1488-d21a-4189-8f28-73cd76dd24c3" providerId="ADAL" clId="{72FD5D74-1E55-4BA8-9E54-E32447633F4C}" dt="2021-09-20T11:01:20.928" v="1810" actId="478"/>
          <ac:picMkLst>
            <pc:docMk/>
            <pc:sldMk cId="2317721988" sldId="332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57:23.944" v="3144" actId="1076"/>
          <ac:picMkLst>
            <pc:docMk/>
            <pc:sldMk cId="2317721988" sldId="332"/>
            <ac:picMk id="8" creationId="{1900F636-6023-476E-AA40-012C5C0C6C2D}"/>
          </ac:picMkLst>
        </pc:picChg>
        <pc:picChg chg="del">
          <ac:chgData name="Lukáš  Jankovič" userId="397d1488-d21a-4189-8f28-73cd76dd24c3" providerId="ADAL" clId="{72FD5D74-1E55-4BA8-9E54-E32447633F4C}" dt="2021-09-21T07:43:17.562" v="3035" actId="478"/>
          <ac:picMkLst>
            <pc:docMk/>
            <pc:sldMk cId="2317721988" sldId="332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8:33:04.169" v="3627" actId="1076"/>
        <pc:sldMkLst>
          <pc:docMk/>
          <pc:sldMk cId="3813912315" sldId="333"/>
        </pc:sldMkLst>
        <pc:spChg chg="mod">
          <ac:chgData name="Lukáš  Jankovič" userId="397d1488-d21a-4189-8f28-73cd76dd24c3" providerId="ADAL" clId="{72FD5D74-1E55-4BA8-9E54-E32447633F4C}" dt="2021-09-21T08:33:04.169" v="3627" actId="1076"/>
          <ac:spMkLst>
            <pc:docMk/>
            <pc:sldMk cId="3813912315" sldId="333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16.496" v="1458" actId="20577"/>
          <ac:spMkLst>
            <pc:docMk/>
            <pc:sldMk cId="3813912315" sldId="333"/>
            <ac:spMk id="4" creationId="{A63115D9-516C-4DB8-BEAD-BD5E32EEE387}"/>
          </ac:spMkLst>
        </pc:sp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5" creationId="{38790093-F488-462F-9F2A-8F86A96EA702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6" creationId="{E53E0734-BE41-457D-A24E-5F47CBA1764F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7" creationId="{A057D7A5-B44E-4928-8F6E-8DE0A57D563E}"/>
          </ac:picMkLst>
        </pc:picChg>
        <pc:picChg chg="add mod">
          <ac:chgData name="Lukáš  Jankovič" userId="397d1488-d21a-4189-8f28-73cd76dd24c3" providerId="ADAL" clId="{72FD5D74-1E55-4BA8-9E54-E32447633F4C}" dt="2021-09-21T08:32:17.858" v="3623" actId="1076"/>
          <ac:picMkLst>
            <pc:docMk/>
            <pc:sldMk cId="3813912315" sldId="333"/>
            <ac:picMk id="8" creationId="{00B90948-1299-4321-BFDB-763F7A12D170}"/>
          </ac:picMkLst>
        </pc:picChg>
        <pc:picChg chg="del">
          <ac:chgData name="Lukáš  Jankovič" userId="397d1488-d21a-4189-8f28-73cd76dd24c3" providerId="ADAL" clId="{72FD5D74-1E55-4BA8-9E54-E32447633F4C}" dt="2021-09-20T11:01:25.780" v="1811" actId="478"/>
          <ac:picMkLst>
            <pc:docMk/>
            <pc:sldMk cId="3813912315" sldId="333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8:32:14.945" v="3622" actId="1076"/>
          <ac:picMkLst>
            <pc:docMk/>
            <pc:sldMk cId="3813912315" sldId="333"/>
            <ac:picMk id="10" creationId="{ADE7124D-DFE5-4179-AFBE-A5F9BA0EA207}"/>
          </ac:picMkLst>
        </pc:picChg>
        <pc:picChg chg="add mod">
          <ac:chgData name="Lukáš  Jankovič" userId="397d1488-d21a-4189-8f28-73cd76dd24c3" providerId="ADAL" clId="{72FD5D74-1E55-4BA8-9E54-E32447633F4C}" dt="2021-09-21T08:32:50.131" v="3626" actId="1076"/>
          <ac:picMkLst>
            <pc:docMk/>
            <pc:sldMk cId="3813912315" sldId="333"/>
            <ac:picMk id="12" creationId="{61753C44-E700-4713-88A4-8890F2A0171B}"/>
          </ac:picMkLst>
        </pc:picChg>
        <pc:picChg chg="del">
          <ac:chgData name="Lukáš  Jankovič" userId="397d1488-d21a-4189-8f28-73cd76dd24c3" providerId="ADAL" clId="{72FD5D74-1E55-4BA8-9E54-E32447633F4C}" dt="2021-09-21T07:43:21.718" v="3037" actId="478"/>
          <ac:picMkLst>
            <pc:docMk/>
            <pc:sldMk cId="3813912315" sldId="333"/>
            <ac:picMk id="21" creationId="{25C43630-ED02-1F4F-BD3E-0DDB262AC5AF}"/>
          </ac:picMkLst>
        </pc:picChg>
      </pc:sldChg>
      <pc:sldChg chg="addSp delSp modSp new mod ord">
        <pc:chgData name="Lukáš  Jankovič" userId="397d1488-d21a-4189-8f28-73cd76dd24c3" providerId="ADAL" clId="{72FD5D74-1E55-4BA8-9E54-E32447633F4C}" dt="2021-09-22T13:13:09.602" v="3931"/>
        <pc:sldMkLst>
          <pc:docMk/>
          <pc:sldMk cId="3649908498" sldId="334"/>
        </pc:sldMkLst>
        <pc:spChg chg="del mod">
          <ac:chgData name="Lukáš  Jankovič" userId="397d1488-d21a-4189-8f28-73cd76dd24c3" providerId="ADAL" clId="{72FD5D74-1E55-4BA8-9E54-E32447633F4C}" dt="2021-09-20T10:48:22.288" v="1463" actId="478"/>
          <ac:spMkLst>
            <pc:docMk/>
            <pc:sldMk cId="3649908498" sldId="334"/>
            <ac:spMk id="2" creationId="{BC053054-ADFF-43B4-8C3F-9724ABD90CA3}"/>
          </ac:spMkLst>
        </pc:spChg>
        <pc:spChg chg="del">
          <ac:chgData name="Lukáš  Jankovič" userId="397d1488-d21a-4189-8f28-73cd76dd24c3" providerId="ADAL" clId="{72FD5D74-1E55-4BA8-9E54-E32447633F4C}" dt="2021-09-20T10:48:20.304" v="1461" actId="478"/>
          <ac:spMkLst>
            <pc:docMk/>
            <pc:sldMk cId="3649908498" sldId="334"/>
            <ac:spMk id="3" creationId="{4FD51B09-C247-4DF9-BDB8-7A03AA742990}"/>
          </ac:spMkLst>
        </pc:spChg>
        <pc:spChg chg="add mod">
          <ac:chgData name="Lukáš  Jankovič" userId="397d1488-d21a-4189-8f28-73cd76dd24c3" providerId="ADAL" clId="{72FD5D74-1E55-4BA8-9E54-E32447633F4C}" dt="2021-09-21T07:54:04.381" v="3139" actId="2711"/>
          <ac:spMkLst>
            <pc:docMk/>
            <pc:sldMk cId="3649908498" sldId="334"/>
            <ac:spMk id="8" creationId="{3A55054A-7126-4D8B-9DD9-7EB5BF1078D4}"/>
          </ac:spMkLst>
        </pc:spChg>
        <pc:picChg chg="add mod modCrop">
          <ac:chgData name="Lukáš  Jankovič" userId="397d1488-d21a-4189-8f28-73cd76dd24c3" providerId="ADAL" clId="{72FD5D74-1E55-4BA8-9E54-E32447633F4C}" dt="2021-09-20T10:48:44.345" v="1469" actId="14100"/>
          <ac:picMkLst>
            <pc:docMk/>
            <pc:sldMk cId="3649908498" sldId="334"/>
            <ac:picMk id="5" creationId="{40A71AFC-EC18-478E-928E-DC810E611DFB}"/>
          </ac:picMkLst>
        </pc:picChg>
        <pc:picChg chg="add mod">
          <ac:chgData name="Lukáš  Jankovič" userId="397d1488-d21a-4189-8f28-73cd76dd24c3" providerId="ADAL" clId="{72FD5D74-1E55-4BA8-9E54-E32447633F4C}" dt="2021-09-21T08:35:39.890" v="3826" actId="1076"/>
          <ac:picMkLst>
            <pc:docMk/>
            <pc:sldMk cId="3649908498" sldId="334"/>
            <ac:picMk id="6" creationId="{E32588B1-4E94-4BD4-9EEA-5B3C665872AC}"/>
          </ac:picMkLst>
        </pc:picChg>
      </pc:sldChg>
      <pc:sldChg chg="addSp delSp modSp new mod">
        <pc:chgData name="Lukáš  Jankovič" userId="397d1488-d21a-4189-8f28-73cd76dd24c3" providerId="ADAL" clId="{72FD5D74-1E55-4BA8-9E54-E32447633F4C}" dt="2021-09-21T11:41:06.213" v="3924" actId="571"/>
        <pc:sldMkLst>
          <pc:docMk/>
          <pc:sldMk cId="3295745429" sldId="335"/>
        </pc:sldMkLst>
        <pc:spChg chg="del mod">
          <ac:chgData name="Lukáš  Jankovič" userId="397d1488-d21a-4189-8f28-73cd76dd24c3" providerId="ADAL" clId="{72FD5D74-1E55-4BA8-9E54-E32447633F4C}" dt="2021-09-20T10:51:51.185" v="1481" actId="478"/>
          <ac:spMkLst>
            <pc:docMk/>
            <pc:sldMk cId="3295745429" sldId="335"/>
            <ac:spMk id="2" creationId="{08DAE9E8-5BB3-4E1B-B1AC-C54C8F63FBDB}"/>
          </ac:spMkLst>
        </pc:spChg>
        <pc:spChg chg="del">
          <ac:chgData name="Lukáš  Jankovič" userId="397d1488-d21a-4189-8f28-73cd76dd24c3" providerId="ADAL" clId="{72FD5D74-1E55-4BA8-9E54-E32447633F4C}" dt="2021-09-20T10:51:49.843" v="1479" actId="478"/>
          <ac:spMkLst>
            <pc:docMk/>
            <pc:sldMk cId="3295745429" sldId="335"/>
            <ac:spMk id="3" creationId="{E8AC6FA3-BA6C-4DAD-890A-595B8945F04E}"/>
          </ac:spMkLst>
        </pc:spChg>
        <pc:picChg chg="add mod">
          <ac:chgData name="Lukáš  Jankovič" userId="397d1488-d21a-4189-8f28-73cd76dd24c3" providerId="ADAL" clId="{72FD5D74-1E55-4BA8-9E54-E32447633F4C}" dt="2021-09-21T11:41:06.213" v="3924" actId="571"/>
          <ac:picMkLst>
            <pc:docMk/>
            <pc:sldMk cId="3295745429" sldId="335"/>
            <ac:picMk id="3" creationId="{A698428D-6C61-4DD4-B424-914FC6CD2F5E}"/>
          </ac:picMkLst>
        </pc:picChg>
        <pc:picChg chg="add mod modCrop">
          <ac:chgData name="Lukáš  Jankovič" userId="397d1488-d21a-4189-8f28-73cd76dd24c3" providerId="ADAL" clId="{72FD5D74-1E55-4BA8-9E54-E32447633F4C}" dt="2021-09-20T10:53:17.545" v="1492" actId="1076"/>
          <ac:picMkLst>
            <pc:docMk/>
            <pc:sldMk cId="3295745429" sldId="335"/>
            <ac:picMk id="5" creationId="{87559635-C612-4460-82EF-83DEA4861441}"/>
          </ac:picMkLst>
        </pc:picChg>
      </pc:sldChg>
      <pc:sldChg chg="add del">
        <pc:chgData name="Lukáš  Jankovič" userId="397d1488-d21a-4189-8f28-73cd76dd24c3" providerId="ADAL" clId="{72FD5D74-1E55-4BA8-9E54-E32447633F4C}" dt="2021-09-20T10:54:10.589" v="1494" actId="2890"/>
        <pc:sldMkLst>
          <pc:docMk/>
          <pc:sldMk cId="425796219" sldId="336"/>
        </pc:sldMkLst>
      </pc:sldChg>
      <pc:sldChg chg="addSp delSp modSp add mod ord setBg">
        <pc:chgData name="Lukáš  Jankovič" userId="397d1488-d21a-4189-8f28-73cd76dd24c3" providerId="ADAL" clId="{72FD5D74-1E55-4BA8-9E54-E32447633F4C}" dt="2021-09-27T12:26:50.616" v="5595" actId="948"/>
        <pc:sldMkLst>
          <pc:docMk/>
          <pc:sldMk cId="3309659481" sldId="336"/>
        </pc:sldMkLst>
        <pc:spChg chg="add del mod">
          <ac:chgData name="Lukáš  Jankovič" userId="397d1488-d21a-4189-8f28-73cd76dd24c3" providerId="ADAL" clId="{72FD5D74-1E55-4BA8-9E54-E32447633F4C}" dt="2021-09-20T10:54:42.558" v="1501" actId="478"/>
          <ac:spMkLst>
            <pc:docMk/>
            <pc:sldMk cId="3309659481" sldId="336"/>
            <ac:spMk id="3" creationId="{B2FCACE0-6B38-496A-9AA4-5DD8DB7D39DF}"/>
          </ac:spMkLst>
        </pc:spChg>
        <pc:spChg chg="del mod">
          <ac:chgData name="Lukáš  Jankovič" userId="397d1488-d21a-4189-8f28-73cd76dd24c3" providerId="ADAL" clId="{72FD5D74-1E55-4BA8-9E54-E32447633F4C}" dt="2021-09-20T10:54:40.603" v="1499" actId="478"/>
          <ac:spMkLst>
            <pc:docMk/>
            <pc:sldMk cId="3309659481" sldId="336"/>
            <ac:spMk id="8" creationId="{E36AD7C7-E01C-43EC-843B-99161E578F64}"/>
          </ac:spMkLst>
        </pc:spChg>
        <pc:spChg chg="del">
          <ac:chgData name="Lukáš  Jankovič" userId="397d1488-d21a-4189-8f28-73cd76dd24c3" providerId="ADAL" clId="{72FD5D74-1E55-4BA8-9E54-E32447633F4C}" dt="2021-09-20T10:54:36.837" v="1497" actId="478"/>
          <ac:spMkLst>
            <pc:docMk/>
            <pc:sldMk cId="3309659481" sldId="336"/>
            <ac:spMk id="10" creationId="{C3EE045C-5A77-4CBB-A62A-AF45D6D6067A}"/>
          </ac:spMkLst>
        </pc:spChg>
        <pc:spChg chg="add mod">
          <ac:chgData name="Lukáš  Jankovič" userId="397d1488-d21a-4189-8f28-73cd76dd24c3" providerId="ADAL" clId="{72FD5D74-1E55-4BA8-9E54-E32447633F4C}" dt="2021-09-20T10:55:07.777" v="1523" actId="20577"/>
          <ac:spMkLst>
            <pc:docMk/>
            <pc:sldMk cId="3309659481" sldId="336"/>
            <ac:spMk id="12" creationId="{A2A2EA4B-D091-4CA6-8B3B-D5DF3BE70CFD}"/>
          </ac:spMkLst>
        </pc:spChg>
        <pc:spChg chg="add mod">
          <ac:chgData name="Lukáš  Jankovič" userId="397d1488-d21a-4189-8f28-73cd76dd24c3" providerId="ADAL" clId="{72FD5D74-1E55-4BA8-9E54-E32447633F4C}" dt="2021-09-27T12:26:50.616" v="5595" actId="948"/>
          <ac:spMkLst>
            <pc:docMk/>
            <pc:sldMk cId="3309659481" sldId="336"/>
            <ac:spMk id="13" creationId="{219B99A7-4493-43A9-940E-C4F779EC0B69}"/>
          </ac:spMkLst>
        </pc:spChg>
        <pc:picChg chg="del">
          <ac:chgData name="Lukáš  Jankovič" userId="397d1488-d21a-4189-8f28-73cd76dd24c3" providerId="ADAL" clId="{72FD5D74-1E55-4BA8-9E54-E32447633F4C}" dt="2021-09-20T10:54:24.856" v="1496" actId="478"/>
          <ac:picMkLst>
            <pc:docMk/>
            <pc:sldMk cId="3309659481" sldId="336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8" creationId="{513CF034-D00A-417B-8FEF-DC99E2CA9313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0" creationId="{A3C727E1-56ED-4631-87A7-9E8DBFBD9F08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4" creationId="{51E33288-70F0-4201-A4F0-EEFEA950EFE4}"/>
          </ac:picMkLst>
        </pc:picChg>
      </pc:sldChg>
      <pc:sldChg chg="modSp add del mod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2203990902" sldId="337"/>
        </pc:sldMkLst>
        <pc:spChg chg="mod">
          <ac:chgData name="Lukáš  Jankovič" userId="397d1488-d21a-4189-8f28-73cd76dd24c3" providerId="ADAL" clId="{72FD5D74-1E55-4BA8-9E54-E32447633F4C}" dt="2021-09-22T13:36:08.121" v="4451" actId="20577"/>
          <ac:spMkLst>
            <pc:docMk/>
            <pc:sldMk cId="2203990902" sldId="337"/>
            <ac:spMk id="6" creationId="{B1871303-EB23-4CBF-AC98-FA344316CAC5}"/>
          </ac:spMkLst>
        </pc:spChg>
      </pc:sldChg>
      <pc:sldChg chg="addSp delSp modSp add mod modShow">
        <pc:chgData name="Lukáš  Jankovič" userId="397d1488-d21a-4189-8f28-73cd76dd24c3" providerId="ADAL" clId="{72FD5D74-1E55-4BA8-9E54-E32447633F4C}" dt="2021-12-06T12:58:59.822" v="6508" actId="729"/>
        <pc:sldMkLst>
          <pc:docMk/>
          <pc:sldMk cId="162208351" sldId="338"/>
        </pc:sldMkLst>
        <pc:spChg chg="mod">
          <ac:chgData name="Lukáš  Jankovič" userId="397d1488-d21a-4189-8f28-73cd76dd24c3" providerId="ADAL" clId="{72FD5D74-1E55-4BA8-9E54-E32447633F4C}" dt="2021-09-27T11:58:49.573" v="5440" actId="20577"/>
          <ac:spMkLst>
            <pc:docMk/>
            <pc:sldMk cId="162208351" sldId="338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52:03.505" v="5091" actId="20577"/>
          <ac:spMkLst>
            <pc:docMk/>
            <pc:sldMk cId="162208351" sldId="338"/>
            <ac:spMk id="6" creationId="{B1871303-EB23-4CBF-AC98-FA344316CAC5}"/>
          </ac:spMkLst>
        </pc:spChg>
        <pc:spChg chg="del">
          <ac:chgData name="Lukáš  Jankovič" userId="397d1488-d21a-4189-8f28-73cd76dd24c3" providerId="ADAL" clId="{72FD5D74-1E55-4BA8-9E54-E32447633F4C}" dt="2021-09-20T12:41:23.497" v="2424" actId="478"/>
          <ac:spMkLst>
            <pc:docMk/>
            <pc:sldMk cId="162208351" sldId="338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0" creationId="{C204A023-3BC9-4156-BC10-7C47E4E5A459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1" creationId="{8279DE26-9BF2-42D1-814A-B4FBFAF47C22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2" creationId="{BE95FE6A-886C-4416-8E73-CD5403B91BF2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5" creationId="{01A7C317-1B1A-4A5D-974B-A7A53951C26B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7" creationId="{451DB76F-DF80-421E-9E96-371FD7A5BA50}"/>
          </ac:picMkLst>
        </pc:picChg>
      </pc:sldChg>
      <pc:sldChg chg="add del">
        <pc:chgData name="Lukáš  Jankovič" userId="397d1488-d21a-4189-8f28-73cd76dd24c3" providerId="ADAL" clId="{72FD5D74-1E55-4BA8-9E54-E32447633F4C}" dt="2021-09-20T11:07:46.005" v="1857" actId="2696"/>
        <pc:sldMkLst>
          <pc:docMk/>
          <pc:sldMk cId="1018498519" sldId="338"/>
        </pc:sldMkLst>
      </pc:sldChg>
      <pc:sldChg chg="addSp delSp modSp add mod">
        <pc:chgData name="Lukáš  Jankovič" userId="397d1488-d21a-4189-8f28-73cd76dd24c3" providerId="ADAL" clId="{72FD5D74-1E55-4BA8-9E54-E32447633F4C}" dt="2021-09-21T09:01:56.809" v="3869" actId="20577"/>
        <pc:sldMkLst>
          <pc:docMk/>
          <pc:sldMk cId="3462820973" sldId="339"/>
        </pc:sldMkLst>
        <pc:spChg chg="add mod">
          <ac:chgData name="Lukáš  Jankovič" userId="397d1488-d21a-4189-8f28-73cd76dd24c3" providerId="ADAL" clId="{72FD5D74-1E55-4BA8-9E54-E32447633F4C}" dt="2021-09-21T09:01:56.809" v="3869" actId="20577"/>
          <ac:spMkLst>
            <pc:docMk/>
            <pc:sldMk cId="3462820973" sldId="339"/>
            <ac:spMk id="7" creationId="{45840A8B-FC44-4B01-801A-18FBA8DA96FF}"/>
          </ac:spMkLst>
        </pc:spChg>
        <pc:spChg chg="del mod">
          <ac:chgData name="Lukáš  Jankovič" userId="397d1488-d21a-4189-8f28-73cd76dd24c3" providerId="ADAL" clId="{72FD5D74-1E55-4BA8-9E54-E32447633F4C}" dt="2021-09-21T09:01:41.912" v="3857"/>
          <ac:spMkLst>
            <pc:docMk/>
            <pc:sldMk cId="3462820973" sldId="339"/>
            <ac:spMk id="8" creationId="{3A55054A-7126-4D8B-9DD9-7EB5BF1078D4}"/>
          </ac:spMkLst>
        </pc:spChg>
        <pc:picChg chg="del">
          <ac:chgData name="Lukáš  Jankovič" userId="397d1488-d21a-4189-8f28-73cd76dd24c3" providerId="ADAL" clId="{72FD5D74-1E55-4BA8-9E54-E32447633F4C}" dt="2021-09-21T09:01:37.052" v="3853" actId="478"/>
          <ac:picMkLst>
            <pc:docMk/>
            <pc:sldMk cId="3462820973" sldId="339"/>
            <ac:picMk id="5" creationId="{40A71AFC-EC18-478E-928E-DC810E611DFB}"/>
          </ac:picMkLst>
        </pc:picChg>
        <pc:picChg chg="del">
          <ac:chgData name="Lukáš  Jankovič" userId="397d1488-d21a-4189-8f28-73cd76dd24c3" providerId="ADAL" clId="{72FD5D74-1E55-4BA8-9E54-E32447633F4C}" dt="2021-09-21T09:01:35.366" v="3852" actId="478"/>
          <ac:picMkLst>
            <pc:docMk/>
            <pc:sldMk cId="3462820973" sldId="339"/>
            <ac:picMk id="6" creationId="{E32588B1-4E94-4BD4-9EEA-5B3C665872AC}"/>
          </ac:picMkLst>
        </pc:picChg>
      </pc:sldChg>
      <pc:sldChg chg="addSp delSp modSp add mod ord modShow">
        <pc:chgData name="Lukáš  Jankovič" userId="397d1488-d21a-4189-8f28-73cd76dd24c3" providerId="ADAL" clId="{72FD5D74-1E55-4BA8-9E54-E32447633F4C}" dt="2021-12-06T12:58:45.596" v="6506" actId="729"/>
        <pc:sldMkLst>
          <pc:docMk/>
          <pc:sldMk cId="290023594" sldId="340"/>
        </pc:sldMkLst>
        <pc:spChg chg="add mod">
          <ac:chgData name="Lukáš  Jankovič" userId="397d1488-d21a-4189-8f28-73cd76dd24c3" providerId="ADAL" clId="{72FD5D74-1E55-4BA8-9E54-E32447633F4C}" dt="2021-09-27T13:54:10.333" v="5660" actId="20577"/>
          <ac:spMkLst>
            <pc:docMk/>
            <pc:sldMk cId="290023594" sldId="340"/>
            <ac:spMk id="3" creationId="{11220482-C3D9-485C-97D3-2CBD798A0EAE}"/>
          </ac:spMkLst>
        </pc:spChg>
        <pc:spChg chg="mod">
          <ac:chgData name="Lukáš  Jankovič" userId="397d1488-d21a-4189-8f28-73cd76dd24c3" providerId="ADAL" clId="{72FD5D74-1E55-4BA8-9E54-E32447633F4C}" dt="2021-09-22T13:28:37.898" v="4246" actId="20577"/>
          <ac:spMkLst>
            <pc:docMk/>
            <pc:sldMk cId="290023594" sldId="340"/>
            <ac:spMk id="4" creationId="{A63115D9-516C-4DB8-BEAD-BD5E32EEE387}"/>
          </ac:spMkLst>
        </pc:spChg>
        <pc:spChg chg="del">
          <ac:chgData name="Lukáš  Jankovič" userId="397d1488-d21a-4189-8f28-73cd76dd24c3" providerId="ADAL" clId="{72FD5D74-1E55-4BA8-9E54-E32447633F4C}" dt="2021-09-22T13:28:40.184" v="4247" actId="478"/>
          <ac:spMkLst>
            <pc:docMk/>
            <pc:sldMk cId="290023594" sldId="340"/>
            <ac:spMk id="11" creationId="{D992903C-5FD8-4E13-A0CC-87FC4ACB7861}"/>
          </ac:spMkLst>
        </pc:spChg>
        <pc:picChg chg="mod">
          <ac:chgData name="Lukáš  Jankovič" userId="397d1488-d21a-4189-8f28-73cd76dd24c3" providerId="ADAL" clId="{72FD5D74-1E55-4BA8-9E54-E32447633F4C}" dt="2021-09-27T11:35:48.842" v="4835" actId="1076"/>
          <ac:picMkLst>
            <pc:docMk/>
            <pc:sldMk cId="290023594" sldId="340"/>
            <ac:picMk id="8" creationId="{2D15986C-C9E3-44B2-8E7C-A41375D06568}"/>
          </ac:picMkLst>
        </pc:picChg>
      </pc:sldChg>
      <pc:sldChg chg="modSp add mod ord">
        <pc:chgData name="Lukáš  Jankovič" userId="397d1488-d21a-4189-8f28-73cd76dd24c3" providerId="ADAL" clId="{72FD5D74-1E55-4BA8-9E54-E32447633F4C}" dt="2021-09-27T12:17:00.515" v="5567" actId="2711"/>
        <pc:sldMkLst>
          <pc:docMk/>
          <pc:sldMk cId="3073767765" sldId="341"/>
        </pc:sldMkLst>
        <pc:spChg chg="mod">
          <ac:chgData name="Lukáš  Jankovič" userId="397d1488-d21a-4189-8f28-73cd76dd24c3" providerId="ADAL" clId="{72FD5D74-1E55-4BA8-9E54-E32447633F4C}" dt="2021-09-22T13:31:04.593" v="4378" actId="20577"/>
          <ac:spMkLst>
            <pc:docMk/>
            <pc:sldMk cId="3073767765" sldId="341"/>
            <ac:spMk id="12" creationId="{A2A2EA4B-D091-4CA6-8B3B-D5DF3BE70CFD}"/>
          </ac:spMkLst>
        </pc:spChg>
        <pc:spChg chg="mod">
          <ac:chgData name="Lukáš  Jankovič" userId="397d1488-d21a-4189-8f28-73cd76dd24c3" providerId="ADAL" clId="{72FD5D74-1E55-4BA8-9E54-E32447633F4C}" dt="2021-09-27T12:17:00.515" v="5567" actId="2711"/>
          <ac:spMkLst>
            <pc:docMk/>
            <pc:sldMk cId="3073767765" sldId="341"/>
            <ac:spMk id="13" creationId="{219B99A7-4493-43A9-940E-C4F779EC0B69}"/>
          </ac:spMkLst>
        </pc:spChg>
      </pc:sldChg>
      <pc:sldChg chg="addSp delSp modSp add mod">
        <pc:chgData name="Lukáš  Jankovič" userId="397d1488-d21a-4189-8f28-73cd76dd24c3" providerId="ADAL" clId="{72FD5D74-1E55-4BA8-9E54-E32447633F4C}" dt="2021-09-27T12:30:00.713" v="5600"/>
        <pc:sldMkLst>
          <pc:docMk/>
          <pc:sldMk cId="4141319699" sldId="342"/>
        </pc:sldMkLst>
        <pc:spChg chg="add mod">
          <ac:chgData name="Lukáš  Jankovič" userId="397d1488-d21a-4189-8f28-73cd76dd24c3" providerId="ADAL" clId="{72FD5D74-1E55-4BA8-9E54-E32447633F4C}" dt="2021-09-27T12:29:50.694" v="5599" actId="1076"/>
          <ac:spMkLst>
            <pc:docMk/>
            <pc:sldMk cId="4141319699" sldId="342"/>
            <ac:spMk id="3" creationId="{345C9C0F-F6C5-473C-8B8E-C188360F5FC0}"/>
          </ac:spMkLst>
        </pc:spChg>
        <pc:spChg chg="add del mod">
          <ac:chgData name="Lukáš  Jankovič" userId="397d1488-d21a-4189-8f28-73cd76dd24c3" providerId="ADAL" clId="{72FD5D74-1E55-4BA8-9E54-E32447633F4C}" dt="2021-09-22T13:35:06.126" v="4440" actId="478"/>
          <ac:spMkLst>
            <pc:docMk/>
            <pc:sldMk cId="4141319699" sldId="342"/>
            <ac:spMk id="5" creationId="{D35671FD-A85F-424E-82CE-FCF4A9C3EB07}"/>
          </ac:spMkLst>
        </pc:spChg>
        <pc:spChg chg="del">
          <ac:chgData name="Lukáš  Jankovič" userId="397d1488-d21a-4189-8f28-73cd76dd24c3" providerId="ADAL" clId="{72FD5D74-1E55-4BA8-9E54-E32447633F4C}" dt="2021-09-22T13:34:54.532" v="4422" actId="478"/>
          <ac:spMkLst>
            <pc:docMk/>
            <pc:sldMk cId="4141319699" sldId="342"/>
            <ac:spMk id="12" creationId="{A2A2EA4B-D091-4CA6-8B3B-D5DF3BE70CFD}"/>
          </ac:spMkLst>
        </pc:spChg>
        <pc:spChg chg="del">
          <ac:chgData name="Lukáš  Jankovič" userId="397d1488-d21a-4189-8f28-73cd76dd24c3" providerId="ADAL" clId="{72FD5D74-1E55-4BA8-9E54-E32447633F4C}" dt="2021-09-22T13:35:04.172" v="4439" actId="478"/>
          <ac:spMkLst>
            <pc:docMk/>
            <pc:sldMk cId="4141319699" sldId="342"/>
            <ac:spMk id="13" creationId="{219B99A7-4493-43A9-940E-C4F779EC0B69}"/>
          </ac:spMkLst>
        </pc:spChg>
        <pc:graphicFrameChg chg="add mod">
          <ac:chgData name="Lukáš  Jankovič" userId="397d1488-d21a-4189-8f28-73cd76dd24c3" providerId="ADAL" clId="{72FD5D74-1E55-4BA8-9E54-E32447633F4C}" dt="2021-09-27T12:30:00.713" v="5600"/>
          <ac:graphicFrameMkLst>
            <pc:docMk/>
            <pc:sldMk cId="4141319699" sldId="342"/>
            <ac:graphicFrameMk id="9" creationId="{16FB449E-1933-4750-B5B2-D291F2A2FD51}"/>
          </ac:graphicFrameMkLst>
        </pc:graphicFrameChg>
        <pc:picChg chg="add mod">
          <ac:chgData name="Lukáš  Jankovič" userId="397d1488-d21a-4189-8f28-73cd76dd24c3" providerId="ADAL" clId="{72FD5D74-1E55-4BA8-9E54-E32447633F4C}" dt="2021-09-27T12:21:08.930" v="5583" actId="692"/>
          <ac:picMkLst>
            <pc:docMk/>
            <pc:sldMk cId="4141319699" sldId="342"/>
            <ac:picMk id="4" creationId="{582F8CFB-C10E-43EA-8604-14FB71C35C05}"/>
          </ac:picMkLst>
        </pc:picChg>
      </pc:sldChg>
      <pc:sldChg chg="delSp modSp add mod ord">
        <pc:chgData name="Lukáš  Jankovič" userId="397d1488-d21a-4189-8f28-73cd76dd24c3" providerId="ADAL" clId="{72FD5D74-1E55-4BA8-9E54-E32447633F4C}" dt="2021-09-27T12:01:04.330" v="5494" actId="20577"/>
        <pc:sldMkLst>
          <pc:docMk/>
          <pc:sldMk cId="1349716670" sldId="343"/>
        </pc:sldMkLst>
        <pc:spChg chg="mod">
          <ac:chgData name="Lukáš  Jankovič" userId="397d1488-d21a-4189-8f28-73cd76dd24c3" providerId="ADAL" clId="{72FD5D74-1E55-4BA8-9E54-E32447633F4C}" dt="2021-09-27T12:01:04.330" v="5494" actId="20577"/>
          <ac:spMkLst>
            <pc:docMk/>
            <pc:sldMk cId="1349716670" sldId="343"/>
            <ac:spMk id="3" creationId="{B49B0044-C2C0-45DC-93B5-1E7FBDF15D24}"/>
          </ac:spMkLst>
        </pc:spChg>
        <pc:picChg chg="del">
          <ac:chgData name="Lukáš  Jankovič" userId="397d1488-d21a-4189-8f28-73cd76dd24c3" providerId="ADAL" clId="{72FD5D74-1E55-4BA8-9E54-E32447633F4C}" dt="2021-09-27T12:00:29.806" v="5444" actId="478"/>
          <ac:picMkLst>
            <pc:docMk/>
            <pc:sldMk cId="1349716670" sldId="343"/>
            <ac:picMk id="11" creationId="{CA56F510-9F1C-46A3-A1FA-E6E143B0B81D}"/>
          </ac:picMkLst>
        </pc:picChg>
      </pc:sldChg>
      <pc:sldMasterChg chg="setBg modSldLayout">
        <pc:chgData name="Lukáš  Jankovič" userId="397d1488-d21a-4189-8f28-73cd76dd24c3" providerId="ADAL" clId="{72FD5D74-1E55-4BA8-9E54-E32447633F4C}" dt="2021-09-20T10:57:59.792" v="1763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Iveta" userId="fcf369dd-5dce-47de-9de8-ef01fe21302d" providerId="ADAL" clId="{AF6CC31E-B4B5-41D0-B75B-6CDE4C0D5F78}"/>
    <pc:docChg chg="undo custSel modSld">
      <pc:chgData name="Iveta" userId="fcf369dd-5dce-47de-9de8-ef01fe21302d" providerId="ADAL" clId="{AF6CC31E-B4B5-41D0-B75B-6CDE4C0D5F78}" dt="2020-08-19T08:25:13.491" v="370" actId="1076"/>
      <pc:docMkLst>
        <pc:docMk/>
      </pc:docMkLst>
      <pc:sldChg chg="addSp modSp mod addCm delCm">
        <pc:chgData name="Iveta" userId="fcf369dd-5dce-47de-9de8-ef01fe21302d" providerId="ADAL" clId="{AF6CC31E-B4B5-41D0-B75B-6CDE4C0D5F78}" dt="2020-08-19T08:18:13.499" v="222" actId="1592"/>
        <pc:sldMkLst>
          <pc:docMk/>
          <pc:sldMk cId="2216295342" sldId="258"/>
        </pc:sldMkLst>
        <pc:spChg chg="mod">
          <ac:chgData name="Iveta" userId="fcf369dd-5dce-47de-9de8-ef01fe21302d" providerId="ADAL" clId="{AF6CC31E-B4B5-41D0-B75B-6CDE4C0D5F78}" dt="2020-08-19T08:07:33.294" v="19" actId="2711"/>
          <ac:spMkLst>
            <pc:docMk/>
            <pc:sldMk cId="2216295342" sldId="258"/>
            <ac:spMk id="3" creationId="{B49B0044-C2C0-45DC-93B5-1E7FBDF15D24}"/>
          </ac:spMkLst>
        </pc:spChg>
        <pc:spChg chg="add mod">
          <ac:chgData name="Iveta" userId="fcf369dd-5dce-47de-9de8-ef01fe21302d" providerId="ADAL" clId="{AF6CC31E-B4B5-41D0-B75B-6CDE4C0D5F78}" dt="2020-08-19T08:14:53.861" v="108" actId="255"/>
          <ac:spMkLst>
            <pc:docMk/>
            <pc:sldMk cId="2216295342" sldId="258"/>
            <ac:spMk id="4" creationId="{BFAEF2F7-802D-4810-9FD3-2EB5C6EA21F1}"/>
          </ac:spMkLst>
        </pc:spChg>
        <pc:picChg chg="mod">
          <ac:chgData name="Iveta" userId="fcf369dd-5dce-47de-9de8-ef01fe21302d" providerId="ADAL" clId="{AF6CC31E-B4B5-41D0-B75B-6CDE4C0D5F78}" dt="2020-08-19T08:13:22.035" v="101" actId="14100"/>
          <ac:picMkLst>
            <pc:docMk/>
            <pc:sldMk cId="2216295342" sldId="258"/>
            <ac:picMk id="2" creationId="{3A895713-CFFD-48FA-BB2F-7BB7C7875F54}"/>
          </ac:picMkLst>
        </pc:picChg>
      </pc:sldChg>
      <pc:sldChg chg="addSp delSp modSp mod">
        <pc:chgData name="Iveta" userId="fcf369dd-5dce-47de-9de8-ef01fe21302d" providerId="ADAL" clId="{AF6CC31E-B4B5-41D0-B75B-6CDE4C0D5F78}" dt="2020-08-19T08:19:44.004" v="364" actId="20577"/>
        <pc:sldMkLst>
          <pc:docMk/>
          <pc:sldMk cId="2455572040" sldId="259"/>
        </pc:sldMkLst>
        <pc:spChg chg="add del mod">
          <ac:chgData name="Iveta" userId="fcf369dd-5dce-47de-9de8-ef01fe21302d" providerId="ADAL" clId="{AF6CC31E-B4B5-41D0-B75B-6CDE4C0D5F78}" dt="2020-08-19T08:18:04.665" v="220" actId="478"/>
          <ac:spMkLst>
            <pc:docMk/>
            <pc:sldMk cId="2455572040" sldId="259"/>
            <ac:spMk id="2" creationId="{68C4C602-C632-4D7C-BE4D-3A96F6F74013}"/>
          </ac:spMkLst>
        </pc:spChg>
        <pc:spChg chg="del mod">
          <ac:chgData name="Iveta" userId="fcf369dd-5dce-47de-9de8-ef01fe21302d" providerId="ADAL" clId="{AF6CC31E-B4B5-41D0-B75B-6CDE4C0D5F78}" dt="2020-08-19T08:08:18.266" v="25" actId="478"/>
          <ac:spMkLst>
            <pc:docMk/>
            <pc:sldMk cId="2455572040" sldId="259"/>
            <ac:spMk id="10" creationId="{986B2214-F188-9540-9758-8782BFF93706}"/>
          </ac:spMkLst>
        </pc:spChg>
        <pc:spChg chg="mod">
          <ac:chgData name="Iveta" userId="fcf369dd-5dce-47de-9de8-ef01fe21302d" providerId="ADAL" clId="{AF6CC31E-B4B5-41D0-B75B-6CDE4C0D5F78}" dt="2020-08-19T08:19:44.004" v="364" actId="20577"/>
          <ac:spMkLst>
            <pc:docMk/>
            <pc:sldMk cId="2455572040" sldId="259"/>
            <ac:spMk id="11" creationId="{D992903C-5FD8-4E13-A0CC-87FC4ACB7861}"/>
          </ac:spMkLst>
        </pc:spChg>
        <pc:spChg chg="del mod">
          <ac:chgData name="Iveta" userId="fcf369dd-5dce-47de-9de8-ef01fe21302d" providerId="ADAL" clId="{AF6CC31E-B4B5-41D0-B75B-6CDE4C0D5F78}" dt="2020-08-19T08:08:18.268" v="27"/>
          <ac:spMkLst>
            <pc:docMk/>
            <pc:sldMk cId="2455572040" sldId="259"/>
            <ac:spMk id="17" creationId="{AA593464-01A2-4DDD-95E2-561C6064C858}"/>
          </ac:spMkLst>
        </pc:spChg>
        <pc:picChg chg="mod">
          <ac:chgData name="Iveta" userId="fcf369dd-5dce-47de-9de8-ef01fe21302d" providerId="ADAL" clId="{AF6CC31E-B4B5-41D0-B75B-6CDE4C0D5F78}" dt="2020-08-19T08:13:40.764" v="104" actId="14100"/>
          <ac:picMkLst>
            <pc:docMk/>
            <pc:sldMk cId="2455572040" sldId="259"/>
            <ac:picMk id="8" creationId="{046991EE-A14F-9E4C-8CDF-8B07540B2E28}"/>
          </ac:picMkLst>
        </pc:picChg>
        <pc:picChg chg="mod">
          <ac:chgData name="Iveta" userId="fcf369dd-5dce-47de-9de8-ef01fe21302d" providerId="ADAL" clId="{AF6CC31E-B4B5-41D0-B75B-6CDE4C0D5F78}" dt="2020-08-19T08:10:43.747" v="95" actId="1076"/>
          <ac:picMkLst>
            <pc:docMk/>
            <pc:sldMk cId="2455572040" sldId="259"/>
            <ac:picMk id="16" creationId="{5E929ED3-79A7-44A6-8F5E-AD4C9819A145}"/>
          </ac:picMkLst>
        </pc:picChg>
        <pc:picChg chg="mod">
          <ac:chgData name="Iveta" userId="fcf369dd-5dce-47de-9de8-ef01fe21302d" providerId="ADAL" clId="{AF6CC31E-B4B5-41D0-B75B-6CDE4C0D5F78}" dt="2020-08-19T08:00:35.818" v="13" actId="1076"/>
          <ac:picMkLst>
            <pc:docMk/>
            <pc:sldMk cId="2455572040" sldId="259"/>
            <ac:picMk id="21" creationId="{25C43630-ED02-1F4F-BD3E-0DDB262AC5AF}"/>
          </ac:picMkLst>
        </pc:picChg>
      </pc:sldChg>
      <pc:sldChg chg="modSp mod">
        <pc:chgData name="Iveta" userId="fcf369dd-5dce-47de-9de8-ef01fe21302d" providerId="ADAL" clId="{AF6CC31E-B4B5-41D0-B75B-6CDE4C0D5F78}" dt="2020-08-19T08:17:09.347" v="216" actId="2711"/>
        <pc:sldMkLst>
          <pc:docMk/>
          <pc:sldMk cId="778276937" sldId="260"/>
        </pc:sldMkLst>
        <pc:spChg chg="mod">
          <ac:chgData name="Iveta" userId="fcf369dd-5dce-47de-9de8-ef01fe21302d" providerId="ADAL" clId="{AF6CC31E-B4B5-41D0-B75B-6CDE4C0D5F78}" dt="2020-08-19T08:17:09.347" v="216" actId="2711"/>
          <ac:spMkLst>
            <pc:docMk/>
            <pc:sldMk cId="778276937" sldId="260"/>
            <ac:spMk id="3" creationId="{B49B0044-C2C0-45DC-93B5-1E7FBDF15D24}"/>
          </ac:spMkLst>
        </pc:spChg>
        <pc:picChg chg="mod">
          <ac:chgData name="Iveta" userId="fcf369dd-5dce-47de-9de8-ef01fe21302d" providerId="ADAL" clId="{AF6CC31E-B4B5-41D0-B75B-6CDE4C0D5F78}" dt="2020-08-19T08:00:59.482" v="18" actId="1076"/>
          <ac:picMkLst>
            <pc:docMk/>
            <pc:sldMk cId="778276937" sldId="260"/>
            <ac:picMk id="11" creationId="{CA56F510-9F1C-46A3-A1FA-E6E143B0B81D}"/>
          </ac:picMkLst>
        </pc:picChg>
      </pc:sldChg>
      <pc:sldChg chg="addSp delSp modSp mod">
        <pc:chgData name="Iveta" userId="fcf369dd-5dce-47de-9de8-ef01fe21302d" providerId="ADAL" clId="{AF6CC31E-B4B5-41D0-B75B-6CDE4C0D5F78}" dt="2020-08-19T08:16:12.761" v="214" actId="20577"/>
        <pc:sldMkLst>
          <pc:docMk/>
          <pc:sldMk cId="3694974265" sldId="261"/>
        </pc:sldMkLst>
        <pc:spChg chg="mod">
          <ac:chgData name="Iveta" userId="fcf369dd-5dce-47de-9de8-ef01fe21302d" providerId="ADAL" clId="{AF6CC31E-B4B5-41D0-B75B-6CDE4C0D5F78}" dt="2020-08-19T08:15:29.363" v="114" actId="255"/>
          <ac:spMkLst>
            <pc:docMk/>
            <pc:sldMk cId="3694974265" sldId="261"/>
            <ac:spMk id="2" creationId="{B42F9F51-F347-4D65-9752-6BCCC7EF8C69}"/>
          </ac:spMkLst>
        </pc:spChg>
        <pc:spChg chg="add mod">
          <ac:chgData name="Iveta" userId="fcf369dd-5dce-47de-9de8-ef01fe21302d" providerId="ADAL" clId="{AF6CC31E-B4B5-41D0-B75B-6CDE4C0D5F78}" dt="2020-08-19T08:00:45.201" v="14" actId="6549"/>
          <ac:spMkLst>
            <pc:docMk/>
            <pc:sldMk cId="3694974265" sldId="261"/>
            <ac:spMk id="3" creationId="{AADE5C32-5D5A-407F-B182-F185E3D237BD}"/>
          </ac:spMkLst>
        </pc:spChg>
        <pc:spChg chg="mod">
          <ac:chgData name="Iveta" userId="fcf369dd-5dce-47de-9de8-ef01fe21302d" providerId="ADAL" clId="{AF6CC31E-B4B5-41D0-B75B-6CDE4C0D5F78}" dt="2020-08-19T08:16:12.761" v="214" actId="20577"/>
          <ac:spMkLst>
            <pc:docMk/>
            <pc:sldMk cId="3694974265" sldId="261"/>
            <ac:spMk id="13" creationId="{B71A0243-0D84-4305-8C33-522C2FB0F2EA}"/>
          </ac:spMkLst>
        </pc:spChg>
        <pc:picChg chg="add">
          <ac:chgData name="Iveta" userId="fcf369dd-5dce-47de-9de8-ef01fe21302d" providerId="ADAL" clId="{AF6CC31E-B4B5-41D0-B75B-6CDE4C0D5F78}" dt="2020-08-19T08:00:48.827" v="16" actId="22"/>
          <ac:picMkLst>
            <pc:docMk/>
            <pc:sldMk cId="3694974265" sldId="261"/>
            <ac:picMk id="4" creationId="{24227B98-77DA-4319-9B75-77B6BADC3EFE}"/>
          </ac:picMkLst>
        </pc:picChg>
        <pc:picChg chg="del mod">
          <ac:chgData name="Iveta" userId="fcf369dd-5dce-47de-9de8-ef01fe21302d" providerId="ADAL" clId="{AF6CC31E-B4B5-41D0-B75B-6CDE4C0D5F78}" dt="2020-08-19T08:00:48.255" v="15" actId="478"/>
          <ac:picMkLst>
            <pc:docMk/>
            <pc:sldMk cId="3694974265" sldId="261"/>
            <ac:picMk id="6" creationId="{A5F17360-B29A-4458-9EF2-025A60D2ABA5}"/>
          </ac:picMkLst>
        </pc:picChg>
        <pc:picChg chg="mod">
          <ac:chgData name="Iveta" userId="fcf369dd-5dce-47de-9de8-ef01fe21302d" providerId="ADAL" clId="{AF6CC31E-B4B5-41D0-B75B-6CDE4C0D5F78}" dt="2020-08-19T08:13:50.676" v="106" actId="14100"/>
          <ac:picMkLst>
            <pc:docMk/>
            <pc:sldMk cId="3694974265" sldId="261"/>
            <ac:picMk id="10" creationId="{81FC37F8-74C3-FB42-B3F4-26DCBAC087A3}"/>
          </ac:picMkLst>
        </pc:picChg>
      </pc:sldChg>
      <pc:sldChg chg="modSp mod">
        <pc:chgData name="Iveta" userId="fcf369dd-5dce-47de-9de8-ef01fe21302d" providerId="ADAL" clId="{AF6CC31E-B4B5-41D0-B75B-6CDE4C0D5F78}" dt="2020-08-19T08:25:13.491" v="370" actId="1076"/>
        <pc:sldMkLst>
          <pc:docMk/>
          <pc:sldMk cId="1963227913" sldId="262"/>
        </pc:sldMkLst>
        <pc:spChg chg="mod">
          <ac:chgData name="Iveta" userId="fcf369dd-5dce-47de-9de8-ef01fe21302d" providerId="ADAL" clId="{AF6CC31E-B4B5-41D0-B75B-6CDE4C0D5F78}" dt="2020-08-19T08:25:04.283" v="367" actId="1076"/>
          <ac:spMkLst>
            <pc:docMk/>
            <pc:sldMk cId="1963227913" sldId="262"/>
            <ac:spMk id="2" creationId="{B42F9F51-F347-4D65-9752-6BCCC7EF8C69}"/>
          </ac:spMkLst>
        </pc:spChg>
        <pc:spChg chg="mod">
          <ac:chgData name="Iveta" userId="fcf369dd-5dce-47de-9de8-ef01fe21302d" providerId="ADAL" clId="{AF6CC31E-B4B5-41D0-B75B-6CDE4C0D5F78}" dt="2020-08-19T08:25:13.491" v="370" actId="1076"/>
          <ac:spMkLst>
            <pc:docMk/>
            <pc:sldMk cId="1963227913" sldId="262"/>
            <ac:spMk id="13" creationId="{B71A0243-0D84-4305-8C33-522C2FB0F2EA}"/>
          </ac:spMkLst>
        </pc:spChg>
        <pc:picChg chg="mod">
          <ac:chgData name="Iveta" userId="fcf369dd-5dce-47de-9de8-ef01fe21302d" providerId="ADAL" clId="{AF6CC31E-B4B5-41D0-B75B-6CDE4C0D5F78}" dt="2020-08-19T08:25:10.392" v="369" actId="1076"/>
          <ac:picMkLst>
            <pc:docMk/>
            <pc:sldMk cId="1963227913" sldId="262"/>
            <ac:picMk id="10" creationId="{81FC37F8-74C3-FB42-B3F4-26DCBAC087A3}"/>
          </ac:picMkLst>
        </pc:picChg>
      </pc:sldChg>
    </pc:docChg>
  </pc:docChgLst>
  <pc:docChgLst>
    <pc:chgData name="Lukáš  Jankovič" userId="397d1488-d21a-4189-8f28-73cd76dd24c3" providerId="ADAL" clId="{1C6BD59F-95E9-4DB3-B90B-22EE38EC93E9}"/>
    <pc:docChg chg="undo custSel mod addSld delSld modSld sldOrd">
      <pc:chgData name="Lukáš  Jankovič" userId="397d1488-d21a-4189-8f28-73cd76dd24c3" providerId="ADAL" clId="{1C6BD59F-95E9-4DB3-B90B-22EE38EC93E9}" dt="2020-09-21T14:33:50.462" v="148" actId="20577"/>
      <pc:docMkLst>
        <pc:docMk/>
      </pc:docMkLst>
      <pc:sldChg chg="modSp">
        <pc:chgData name="Lukáš  Jankovič" userId="397d1488-d21a-4189-8f28-73cd76dd24c3" providerId="ADAL" clId="{1C6BD59F-95E9-4DB3-B90B-22EE38EC93E9}" dt="2020-09-18T08:26:18.859" v="142"/>
        <pc:sldMkLst>
          <pc:docMk/>
          <pc:sldMk cId="1054536754" sldId="257"/>
        </pc:sldMkLst>
        <pc:picChg chg="mod">
          <ac:chgData name="Lukáš  Jankovič" userId="397d1488-d21a-4189-8f28-73cd76dd24c3" providerId="ADAL" clId="{1C6BD59F-95E9-4DB3-B90B-22EE38EC93E9}" dt="2020-09-18T08:26:18.859" v="142"/>
          <ac:picMkLst>
            <pc:docMk/>
            <pc:sldMk cId="1054536754" sldId="257"/>
            <ac:picMk id="13" creationId="{21A64C2B-2517-4E64-B8E8-57422C6CD223}"/>
          </ac:picMkLst>
        </pc:pic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3694974265" sldId="261"/>
        </pc:sldMkLst>
      </pc:sldChg>
      <pc:sldChg chg="modSp mod">
        <pc:chgData name="Lukáš  Jankovič" userId="397d1488-d21a-4189-8f28-73cd76dd24c3" providerId="ADAL" clId="{1C6BD59F-95E9-4DB3-B90B-22EE38EC93E9}" dt="2020-09-18T08:19:26.788" v="76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1C6BD59F-95E9-4DB3-B90B-22EE38EC93E9}" dt="2020-09-18T08:19:26.788" v="76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750137631" sldId="268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33899687" sldId="269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489622307" sldId="270"/>
        </pc:sldMkLst>
      </pc:sldChg>
      <pc:sldChg chg="modSp mod ord">
        <pc:chgData name="Lukáš  Jankovič" userId="397d1488-d21a-4189-8f28-73cd76dd24c3" providerId="ADAL" clId="{1C6BD59F-95E9-4DB3-B90B-22EE38EC93E9}" dt="2020-09-18T08:15:06.664" v="33" actId="6549"/>
        <pc:sldMkLst>
          <pc:docMk/>
          <pc:sldMk cId="3494594975" sldId="272"/>
        </pc:sldMkLst>
        <pc:spChg chg="mod">
          <ac:chgData name="Lukáš  Jankovič" userId="397d1488-d21a-4189-8f28-73cd76dd24c3" providerId="ADAL" clId="{1C6BD59F-95E9-4DB3-B90B-22EE38EC93E9}" dt="2020-09-18T08:15:06.664" v="33" actId="6549"/>
          <ac:spMkLst>
            <pc:docMk/>
            <pc:sldMk cId="3494594975" sldId="272"/>
            <ac:spMk id="2" creationId="{8F5804E1-8E1D-4C6E-8F8E-97363B1111EE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24494965" sldId="274"/>
        </pc:sldMkLst>
      </pc:sldChg>
      <pc:sldChg chg="modSp mod">
        <pc:chgData name="Lukáš  Jankovič" userId="397d1488-d21a-4189-8f28-73cd76dd24c3" providerId="ADAL" clId="{1C6BD59F-95E9-4DB3-B90B-22EE38EC93E9}" dt="2020-09-21T14:33:50.462" v="148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1C6BD59F-95E9-4DB3-B90B-22EE38EC93E9}" dt="2020-09-21T14:33:50.462" v="148" actId="20577"/>
          <ac:spMkLst>
            <pc:docMk/>
            <pc:sldMk cId="3654245197" sldId="277"/>
            <ac:spMk id="3" creationId="{7A27DD6F-F2B9-4C1C-AA2E-E20D44676B93}"/>
          </ac:spMkLst>
        </pc:spChg>
      </pc:sldChg>
      <pc:sldChg chg="del">
        <pc:chgData name="Lukáš  Jankovič" userId="397d1488-d21a-4189-8f28-73cd76dd24c3" providerId="ADAL" clId="{1C6BD59F-95E9-4DB3-B90B-22EE38EC93E9}" dt="2020-09-18T08:15:36.593" v="37" actId="47"/>
        <pc:sldMkLst>
          <pc:docMk/>
          <pc:sldMk cId="1782295137" sldId="286"/>
        </pc:sldMkLst>
      </pc:sldChg>
      <pc:sldChg chg="modSp mod">
        <pc:chgData name="Lukáš  Jankovič" userId="397d1488-d21a-4189-8f28-73cd76dd24c3" providerId="ADAL" clId="{1C6BD59F-95E9-4DB3-B90B-22EE38EC93E9}" dt="2020-09-21T14:28:52.522" v="144" actId="20577"/>
        <pc:sldMkLst>
          <pc:docMk/>
          <pc:sldMk cId="2585571229" sldId="290"/>
        </pc:sldMkLst>
        <pc:spChg chg="mod">
          <ac:chgData name="Lukáš  Jankovič" userId="397d1488-d21a-4189-8f28-73cd76dd24c3" providerId="ADAL" clId="{1C6BD59F-95E9-4DB3-B90B-22EE38EC93E9}" dt="2020-09-21T14:28:52.522" v="144" actId="20577"/>
          <ac:spMkLst>
            <pc:docMk/>
            <pc:sldMk cId="2585571229" sldId="290"/>
            <ac:spMk id="5" creationId="{466DAADD-8B6F-4FED-993C-FAC2863DD615}"/>
          </ac:spMkLst>
        </pc:spChg>
      </pc:sldChg>
      <pc:sldChg chg="addSp delSp modSp add mod ord setBg setClrOvrMap delDesignElem">
        <pc:chgData name="Lukáš  Jankovič" userId="397d1488-d21a-4189-8f28-73cd76dd24c3" providerId="ADAL" clId="{1C6BD59F-95E9-4DB3-B90B-22EE38EC93E9}" dt="2020-09-18T08:25:31.833" v="141" actId="113"/>
        <pc:sldMkLst>
          <pc:docMk/>
          <pc:sldMk cId="2800128318" sldId="299"/>
        </pc:sldMkLst>
        <pc:spChg chg="del mod">
          <ac:chgData name="Lukáš  Jankovič" userId="397d1488-d21a-4189-8f28-73cd76dd24c3" providerId="ADAL" clId="{1C6BD59F-95E9-4DB3-B90B-22EE38EC93E9}" dt="2020-09-18T08:16:19.344" v="44" actId="478"/>
          <ac:spMkLst>
            <pc:docMk/>
            <pc:sldMk cId="2800128318" sldId="299"/>
            <ac:spMk id="2" creationId="{8F5804E1-8E1D-4C6E-8F8E-97363B1111EE}"/>
          </ac:spMkLst>
        </pc:spChg>
        <pc:spChg chg="add mod">
          <ac:chgData name="Lukáš  Jankovič" userId="397d1488-d21a-4189-8f28-73cd76dd24c3" providerId="ADAL" clId="{1C6BD59F-95E9-4DB3-B90B-22EE38EC93E9}" dt="2020-09-18T08:25:31.833" v="141" actId="113"/>
          <ac:spMkLst>
            <pc:docMk/>
            <pc:sldMk cId="2800128318" sldId="299"/>
            <ac:spMk id="8" creationId="{C2EFAC1B-6FA7-4314-9B36-55AF9BF97EB6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9" creationId="{32BC26D8-82FB-445E-AA49-62A77D7C1EE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0" creationId="{0671A8AE-40A1-4631-A6B8-581AFF065482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11" creationId="{CB44330D-EA18-4254-AA95-EB49948539B8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2" creationId="{AB58EF07-17C2-48CF-ABB0-EEF1F17CB8F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4" creationId="{AF2F604E-43BE-4DC3-B983-E071523364F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5" creationId="{0B761509-3B9A-49A6-A84B-C3D86811697D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6" creationId="{08C9B587-E65E-4B52-B37C-ABEBB6E8792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8" creationId="{91DE43FD-EB47-414A-B0AB-169B0FFFA52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4" creationId="{57845966-6EFC-468A-9CC7-BAB4B95854E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6" creationId="{ADAD1991-FFD1-4E94-ABAB-7560D33008E4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8" creationId="{22F15A2D-2324-487D-A02A-BF46C5C580EB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9" creationId="{2AEAFA59-923A-4F54-8B49-44C970BCC323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30" creationId="{C37E9D4B-7BFA-4D10-B666-547BAC499469}"/>
          </ac:spMkLst>
        </pc:spChg>
        <pc:grpChg chg="add del">
          <ac:chgData name="Lukáš  Jankovič" userId="397d1488-d21a-4189-8f28-73cd76dd24c3" providerId="ADAL" clId="{1C6BD59F-95E9-4DB3-B90B-22EE38EC93E9}" dt="2020-09-18T08:24:08.830" v="105" actId="26606"/>
          <ac:grpSpMkLst>
            <pc:docMk/>
            <pc:sldMk cId="2800128318" sldId="299"/>
            <ac:grpSpMk id="20" creationId="{58495BCC-CE77-4CC2-952E-846F41119FD5}"/>
          </ac:grpSpMkLst>
        </pc:grpChg>
        <pc:graphicFrameChg chg="add del mod">
          <ac:chgData name="Lukáš  Jankovič" userId="397d1488-d21a-4189-8f28-73cd76dd24c3" providerId="ADAL" clId="{1C6BD59F-95E9-4DB3-B90B-22EE38EC93E9}" dt="2020-09-18T08:16:54.086" v="47" actId="478"/>
          <ac:graphicFrameMkLst>
            <pc:docMk/>
            <pc:sldMk cId="2800128318" sldId="299"/>
            <ac:graphicFrameMk id="3" creationId="{DA978A7C-A439-4F1F-B16F-34636D16CDF0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1.387" v="49" actId="478"/>
          <ac:graphicFrameMkLst>
            <pc:docMk/>
            <pc:sldMk cId="2800128318" sldId="299"/>
            <ac:graphicFrameMk id="4" creationId="{AD0641F1-8DBA-4887-800F-55B49421F4EF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9.800" v="51" actId="478"/>
          <ac:graphicFrameMkLst>
            <pc:docMk/>
            <pc:sldMk cId="2800128318" sldId="299"/>
            <ac:graphicFrameMk id="6" creationId="{A91FEC39-EBB6-4355-9A1D-37AB1C6B1CFF}"/>
          </ac:graphicFrameMkLst>
        </pc:graphicFrameChg>
        <pc:picChg chg="del">
          <ac:chgData name="Lukáš  Jankovič" userId="397d1488-d21a-4189-8f28-73cd76dd24c3" providerId="ADAL" clId="{1C6BD59F-95E9-4DB3-B90B-22EE38EC93E9}" dt="2020-09-18T08:16:16.471" v="43" actId="478"/>
          <ac:picMkLst>
            <pc:docMk/>
            <pc:sldMk cId="2800128318" sldId="299"/>
            <ac:picMk id="5" creationId="{8E21D5E8-6EF4-4374-91B5-4CA3B3E53CAD}"/>
          </ac:picMkLst>
        </pc:picChg>
        <pc:picChg chg="add mod">
          <ac:chgData name="Lukáš  Jankovič" userId="397d1488-d21a-4189-8f28-73cd76dd24c3" providerId="ADAL" clId="{1C6BD59F-95E9-4DB3-B90B-22EE38EC93E9}" dt="2020-09-18T08:24:21.517" v="108" actId="26606"/>
          <ac:picMkLst>
            <pc:docMk/>
            <pc:sldMk cId="2800128318" sldId="299"/>
            <ac:picMk id="7" creationId="{68F37128-121F-44C1-97E3-B68803A3AB9E}"/>
          </ac:picMkLst>
        </pc:picChg>
        <pc:picChg chg="add del">
          <ac:chgData name="Lukáš  Jankovič" userId="397d1488-d21a-4189-8f28-73cd76dd24c3" providerId="ADAL" clId="{1C6BD59F-95E9-4DB3-B90B-22EE38EC93E9}" dt="2020-09-18T08:24:21.517" v="107" actId="26606"/>
          <ac:picMkLst>
            <pc:docMk/>
            <pc:sldMk cId="2800128318" sldId="299"/>
            <ac:picMk id="25" creationId="{75554383-98AF-4A47-BB65-705FAAA4BE6A}"/>
          </ac:picMkLst>
        </pc:picChg>
        <pc:cxnChg chg="add del">
          <ac:chgData name="Lukáš  Jankovič" userId="397d1488-d21a-4189-8f28-73cd76dd24c3" providerId="ADAL" clId="{1C6BD59F-95E9-4DB3-B90B-22EE38EC93E9}" dt="2020-09-18T08:24:04.274" v="103" actId="26606"/>
          <ac:cxnSpMkLst>
            <pc:docMk/>
            <pc:sldMk cId="2800128318" sldId="299"/>
            <ac:cxnSpMk id="13" creationId="{CC58BC5E-E27D-44A1-8C74-503792DD1430}"/>
          </ac:cxnSpMkLst>
        </pc:cxnChg>
      </pc:sldChg>
      <pc:sldChg chg="new del">
        <pc:chgData name="Lukáš  Jankovič" userId="397d1488-d21a-4189-8f28-73cd76dd24c3" providerId="ADAL" clId="{1C6BD59F-95E9-4DB3-B90B-22EE38EC93E9}" dt="2020-09-18T08:15:28.570" v="35" actId="47"/>
        <pc:sldMkLst>
          <pc:docMk/>
          <pc:sldMk cId="4047666240" sldId="299"/>
        </pc:sldMkLst>
      </pc:sldChg>
      <pc:sldChg chg="delSp add del mod">
        <pc:chgData name="Lukáš  Jankovič" userId="397d1488-d21a-4189-8f28-73cd76dd24c3" providerId="ADAL" clId="{1C6BD59F-95E9-4DB3-B90B-22EE38EC93E9}" dt="2020-09-18T08:17:45.855" v="55" actId="2696"/>
        <pc:sldMkLst>
          <pc:docMk/>
          <pc:sldMk cId="1287598122" sldId="300"/>
        </pc:sldMkLst>
        <pc:picChg chg="del">
          <ac:chgData name="Lukáš  Jankovič" userId="397d1488-d21a-4189-8f28-73cd76dd24c3" providerId="ADAL" clId="{1C6BD59F-95E9-4DB3-B90B-22EE38EC93E9}" dt="2020-09-18T08:17:37.685" v="54" actId="478"/>
          <ac:picMkLst>
            <pc:docMk/>
            <pc:sldMk cId="1287598122" sldId="300"/>
            <ac:picMk id="4" creationId="{C48AA9DB-719D-4FB2-9378-D8E5D6D2D5A7}"/>
          </ac:picMkLst>
        </pc:picChg>
      </pc:sldChg>
      <pc:sldChg chg="addSp delSp modSp new mod ord setBg setClrOvrMap">
        <pc:chgData name="Lukáš  Jankovič" userId="397d1488-d21a-4189-8f28-73cd76dd24c3" providerId="ADAL" clId="{1C6BD59F-95E9-4DB3-B90B-22EE38EC93E9}" dt="2020-09-18T08:23:16.753" v="101" actId="20577"/>
        <pc:sldMkLst>
          <pc:docMk/>
          <pc:sldMk cId="1816589573" sldId="300"/>
        </pc:sldMkLst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3" creationId="{77957534-0F62-4B8E-A54A-F36B7D313C3D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6" creationId="{53BB5D57-6178-4F62-B472-0312F6D95A85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7" creationId="{4C61BD32-7542-4D52-BA5A-3ADE869BF8AC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9" creationId="{53BB5D57-6178-4F62-B472-0312F6D95A85}"/>
          </ac:spMkLst>
        </pc:spChg>
        <pc:spChg chg="add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10" creationId="{D38A241E-0395-41E5-8607-BAA2799A4374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11" creationId="{4C61BD32-7542-4D52-BA5A-3ADE869BF8AC}"/>
          </ac:spMkLst>
        </pc:spChg>
        <pc:spChg chg="add mod">
          <ac:chgData name="Lukáš  Jankovič" userId="397d1488-d21a-4189-8f28-73cd76dd24c3" providerId="ADAL" clId="{1C6BD59F-95E9-4DB3-B90B-22EE38EC93E9}" dt="2020-09-18T08:23:16.753" v="101" actId="20577"/>
          <ac:spMkLst>
            <pc:docMk/>
            <pc:sldMk cId="1816589573" sldId="300"/>
            <ac:spMk id="1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2:57.317" v="83" actId="26606"/>
          <ac:spMkLst>
            <pc:docMk/>
            <pc:sldMk cId="1816589573" sldId="300"/>
            <ac:spMk id="13" creationId="{42A4FC2C-047E-45A5-965D-8E1E3BF09BC6}"/>
          </ac:spMkLst>
        </pc:spChg>
        <pc:picChg chg="add mod">
          <ac:chgData name="Lukáš  Jankovič" userId="397d1488-d21a-4189-8f28-73cd76dd24c3" providerId="ADAL" clId="{1C6BD59F-95E9-4DB3-B90B-22EE38EC93E9}" dt="2020-09-18T08:23:12.317" v="88" actId="26606"/>
          <ac:picMkLst>
            <pc:docMk/>
            <pc:sldMk cId="1816589573" sldId="300"/>
            <ac:picMk id="4" creationId="{54190763-2BCC-4C6F-8EB7-B57C7C4EC7FD}"/>
          </ac:picMkLst>
        </pc:picChg>
        <pc:cxnChg chg="add">
          <ac:chgData name="Lukáš  Jankovič" userId="397d1488-d21a-4189-8f28-73cd76dd24c3" providerId="ADAL" clId="{1C6BD59F-95E9-4DB3-B90B-22EE38EC93E9}" dt="2020-09-18T08:23:12.317" v="88" actId="26606"/>
          <ac:cxnSpMkLst>
            <pc:docMk/>
            <pc:sldMk cId="1816589573" sldId="300"/>
            <ac:cxnSpMk id="14" creationId="{CE352288-84AD-4CA8-BCD5-76C29D34E1DB}"/>
          </ac:cxnSpMkLst>
        </pc:cxnChg>
      </pc:sldChg>
    </pc:docChg>
  </pc:docChgLst>
  <pc:docChgLst>
    <pc:chgData name="Lukáš  Jankovič" userId="397d1488-d21a-4189-8f28-73cd76dd24c3" providerId="ADAL" clId="{13C55950-2EDA-4B4C-A6CF-B5553BFDF553}"/>
    <pc:docChg chg="modSld">
      <pc:chgData name="Lukáš  Jankovič" userId="397d1488-d21a-4189-8f28-73cd76dd24c3" providerId="ADAL" clId="{13C55950-2EDA-4B4C-A6CF-B5553BFDF553}" dt="2022-11-28T10:13:01.314" v="0" actId="1076"/>
      <pc:docMkLst>
        <pc:docMk/>
      </pc:docMkLst>
      <pc:sldChg chg="modSp mod">
        <pc:chgData name="Lukáš  Jankovič" userId="397d1488-d21a-4189-8f28-73cd76dd24c3" providerId="ADAL" clId="{13C55950-2EDA-4B4C-A6CF-B5553BFDF553}" dt="2022-11-28T10:13:01.314" v="0" actId="1076"/>
        <pc:sldMkLst>
          <pc:docMk/>
          <pc:sldMk cId="3463602109" sldId="281"/>
        </pc:sldMkLst>
        <pc:picChg chg="mod">
          <ac:chgData name="Lukáš  Jankovič" userId="397d1488-d21a-4189-8f28-73cd76dd24c3" providerId="ADAL" clId="{13C55950-2EDA-4B4C-A6CF-B5553BFDF553}" dt="2022-11-28T10:13:01.314" v="0" actId="1076"/>
          <ac:picMkLst>
            <pc:docMk/>
            <pc:sldMk cId="3463602109" sldId="281"/>
            <ac:picMk id="9" creationId="{8CF155DB-385C-44F1-915F-BD38A9B6A55F}"/>
          </ac:picMkLst>
        </pc:picChg>
      </pc:sldChg>
    </pc:docChg>
  </pc:docChgLst>
  <pc:docChgLst>
    <pc:chgData name="Iveta Ferčíková" userId="fcf369dd-5dce-47de-9de8-ef01fe21302d" providerId="ADAL" clId="{322CE232-6FB7-448E-88F9-AD0E4871DE5A}"/>
    <pc:docChg chg="undo custSel addSld delSld modSld sldOrd">
      <pc:chgData name="Iveta Ferčíková" userId="fcf369dd-5dce-47de-9de8-ef01fe21302d" providerId="ADAL" clId="{322CE232-6FB7-448E-88F9-AD0E4871DE5A}" dt="2020-10-13T15:13:00.592" v="3660" actId="1076"/>
      <pc:docMkLst>
        <pc:docMk/>
      </pc:docMkLst>
      <pc:sldChg chg="modSp mod">
        <pc:chgData name="Iveta Ferčíková" userId="fcf369dd-5dce-47de-9de8-ef01fe21302d" providerId="ADAL" clId="{322CE232-6FB7-448E-88F9-AD0E4871DE5A}" dt="2020-10-13T14:32:43.707" v="1879" actId="27636"/>
        <pc:sldMkLst>
          <pc:docMk/>
          <pc:sldMk cId="2455572040" sldId="259"/>
        </pc:sldMkLst>
        <pc:spChg chg="mod">
          <ac:chgData name="Iveta Ferčíková" userId="fcf369dd-5dce-47de-9de8-ef01fe21302d" providerId="ADAL" clId="{322CE232-6FB7-448E-88F9-AD0E4871DE5A}" dt="2020-10-13T14:32:43.707" v="1879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modSp mod">
        <pc:chgData name="Iveta Ferčíková" userId="fcf369dd-5dce-47de-9de8-ef01fe21302d" providerId="ADAL" clId="{322CE232-6FB7-448E-88F9-AD0E4871DE5A}" dt="2020-10-13T14:32:43.698" v="1878" actId="27636"/>
        <pc:sldMkLst>
          <pc:docMk/>
          <pc:sldMk cId="3463602109" sldId="281"/>
        </pc:sldMkLst>
        <pc:spChg chg="mod">
          <ac:chgData name="Iveta Ferčíková" userId="fcf369dd-5dce-47de-9de8-ef01fe21302d" providerId="ADAL" clId="{322CE232-6FB7-448E-88F9-AD0E4871DE5A}" dt="2020-10-13T14:32:43.698" v="1878" actId="2763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Iveta Ferčíková" userId="fcf369dd-5dce-47de-9de8-ef01fe21302d" providerId="ADAL" clId="{322CE232-6FB7-448E-88F9-AD0E4871DE5A}" dt="2020-10-13T14:32:43.696" v="1877" actId="27636"/>
          <ac:spMkLst>
            <pc:docMk/>
            <pc:sldMk cId="3463602109" sldId="281"/>
            <ac:spMk id="3" creationId="{C6C0417C-11A3-4E3F-8CAE-FFCC5D19D2A7}"/>
          </ac:spMkLst>
        </pc:spChg>
      </pc:sldChg>
      <pc:sldChg chg="modSp mod">
        <pc:chgData name="Iveta Ferčíková" userId="fcf369dd-5dce-47de-9de8-ef01fe21302d" providerId="ADAL" clId="{322CE232-6FB7-448E-88F9-AD0E4871DE5A}" dt="2020-10-13T15:11:01.770" v="3653" actId="20577"/>
        <pc:sldMkLst>
          <pc:docMk/>
          <pc:sldMk cId="3525129725" sldId="287"/>
        </pc:sldMkLst>
        <pc:spChg chg="mod">
          <ac:chgData name="Iveta Ferčíková" userId="fcf369dd-5dce-47de-9de8-ef01fe21302d" providerId="ADAL" clId="{322CE232-6FB7-448E-88F9-AD0E4871DE5A}" dt="2020-10-13T13:41:46.363" v="160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1:01.770" v="365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5:13:00.592" v="3660" actId="1076"/>
        <pc:sldMkLst>
          <pc:docMk/>
          <pc:sldMk cId="3895460301" sldId="301"/>
        </pc:sldMkLst>
        <pc:spChg chg="mod">
          <ac:chgData name="Iveta Ferčíková" userId="fcf369dd-5dce-47de-9de8-ef01fe21302d" providerId="ADAL" clId="{322CE232-6FB7-448E-88F9-AD0E4871DE5A}" dt="2020-10-13T13:23:07.431" v="119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3:00.592" v="3660" actId="1076"/>
          <ac:spMkLst>
            <pc:docMk/>
            <pc:sldMk cId="3895460301" sldId="301"/>
            <ac:spMk id="3" creationId="{2FE9AB7F-C418-455A-86C8-70A95F0E2776}"/>
          </ac:spMkLst>
        </pc:spChg>
        <pc:graphicFrameChg chg="del mod modGraphic">
          <ac:chgData name="Iveta Ferčíková" userId="fcf369dd-5dce-47de-9de8-ef01fe21302d" providerId="ADAL" clId="{322CE232-6FB7-448E-88F9-AD0E4871DE5A}" dt="2020-10-13T14:59:23.941" v="3571" actId="478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picChg chg="add mod ord">
          <ac:chgData name="Iveta Ferčíková" userId="fcf369dd-5dce-47de-9de8-ef01fe21302d" providerId="ADAL" clId="{322CE232-6FB7-448E-88F9-AD0E4871DE5A}" dt="2020-10-13T15:10:05.466" v="3650" actId="1076"/>
          <ac:picMkLst>
            <pc:docMk/>
            <pc:sldMk cId="3895460301" sldId="301"/>
            <ac:picMk id="5" creationId="{997AB398-070E-4471-A521-7ACCA12AAD12}"/>
          </ac:picMkLst>
        </pc:picChg>
        <pc:picChg chg="add mod">
          <ac:chgData name="Iveta Ferčíková" userId="fcf369dd-5dce-47de-9de8-ef01fe21302d" providerId="ADAL" clId="{322CE232-6FB7-448E-88F9-AD0E4871DE5A}" dt="2020-10-13T15:12:53.937" v="3659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addSp delSp modSp mod">
        <pc:chgData name="Iveta Ferčíková" userId="fcf369dd-5dce-47de-9de8-ef01fe21302d" providerId="ADAL" clId="{322CE232-6FB7-448E-88F9-AD0E4871DE5A}" dt="2020-10-13T14:45:17.857" v="2640" actId="255"/>
        <pc:sldMkLst>
          <pc:docMk/>
          <pc:sldMk cId="1273480594" sldId="302"/>
        </pc:sldMkLst>
        <pc:spChg chg="mod">
          <ac:chgData name="Iveta Ferčíková" userId="fcf369dd-5dce-47de-9de8-ef01fe21302d" providerId="ADAL" clId="{322CE232-6FB7-448E-88F9-AD0E4871DE5A}" dt="2020-10-13T14:28:26.132" v="1314" actId="6549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5:17.857" v="2640" actId="255"/>
          <ac:spMkLst>
            <pc:docMk/>
            <pc:sldMk cId="1273480594" sldId="302"/>
            <ac:spMk id="3" creationId="{2FE9AB7F-C418-455A-86C8-70A95F0E2776}"/>
          </ac:spMkLst>
        </pc:spChg>
        <pc:spChg chg="add del mod">
          <ac:chgData name="Iveta Ferčíková" userId="fcf369dd-5dce-47de-9de8-ef01fe21302d" providerId="ADAL" clId="{322CE232-6FB7-448E-88F9-AD0E4871DE5A}" dt="2020-10-13T14:32:43.634" v="1876"/>
          <ac:spMkLst>
            <pc:docMk/>
            <pc:sldMk cId="1273480594" sldId="302"/>
            <ac:spMk id="5" creationId="{10DCFFFD-1410-4D44-B47C-2CEC02F388ED}"/>
          </ac:spMkLst>
        </pc:spChg>
        <pc:graphicFrameChg chg="add del mod">
          <ac:chgData name="Iveta Ferčíková" userId="fcf369dd-5dce-47de-9de8-ef01fe21302d" providerId="ADAL" clId="{322CE232-6FB7-448E-88F9-AD0E4871DE5A}" dt="2020-10-13T14:32:43.634" v="1876"/>
          <ac:graphicFrameMkLst>
            <pc:docMk/>
            <pc:sldMk cId="1273480594" sldId="302"/>
            <ac:graphicFrameMk id="4" creationId="{F7038479-AB52-4311-AF86-EF3749CB6BB7}"/>
          </ac:graphicFrameMkLst>
        </pc:graphicFrameChg>
      </pc:sldChg>
      <pc:sldChg chg="modSp mod">
        <pc:chgData name="Iveta Ferčíková" userId="fcf369dd-5dce-47de-9de8-ef01fe21302d" providerId="ADAL" clId="{322CE232-6FB7-448E-88F9-AD0E4871DE5A}" dt="2020-10-13T12:49:54.681" v="92" actId="2711"/>
        <pc:sldMkLst>
          <pc:docMk/>
          <pc:sldMk cId="1045220683" sldId="303"/>
        </pc:sldMkLst>
        <pc:spChg chg="mod">
          <ac:chgData name="Iveta Ferčíková" userId="fcf369dd-5dce-47de-9de8-ef01fe21302d" providerId="ADAL" clId="{322CE232-6FB7-448E-88F9-AD0E4871DE5A}" dt="2020-10-13T12:49:54.681" v="92" actId="2711"/>
          <ac:spMkLst>
            <pc:docMk/>
            <pc:sldMk cId="1045220683" sldId="303"/>
            <ac:spMk id="14" creationId="{66BE3511-2AD6-4DCF-88F8-4CC1905C3E98}"/>
          </ac:spMkLst>
        </pc:spChg>
      </pc:sldChg>
      <pc:sldChg chg="modSp mod">
        <pc:chgData name="Iveta Ferčíková" userId="fcf369dd-5dce-47de-9de8-ef01fe21302d" providerId="ADAL" clId="{322CE232-6FB7-448E-88F9-AD0E4871DE5A}" dt="2020-10-13T12:49:59.717" v="93" actId="2711"/>
        <pc:sldMkLst>
          <pc:docMk/>
          <pc:sldMk cId="3202972717" sldId="304"/>
        </pc:sldMkLst>
        <pc:spChg chg="mod">
          <ac:chgData name="Iveta Ferčíková" userId="fcf369dd-5dce-47de-9de8-ef01fe21302d" providerId="ADAL" clId="{322CE232-6FB7-448E-88F9-AD0E4871DE5A}" dt="2020-10-13T12:49:59.717" v="93" actId="2711"/>
          <ac:spMkLst>
            <pc:docMk/>
            <pc:sldMk cId="3202972717" sldId="304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07.879" v="94" actId="2711"/>
        <pc:sldMkLst>
          <pc:docMk/>
          <pc:sldMk cId="1133532469" sldId="308"/>
        </pc:sldMkLst>
        <pc:spChg chg="mod">
          <ac:chgData name="Iveta Ferčíková" userId="fcf369dd-5dce-47de-9de8-ef01fe21302d" providerId="ADAL" clId="{322CE232-6FB7-448E-88F9-AD0E4871DE5A}" dt="2020-10-13T12:50:07.879" v="94" actId="2711"/>
          <ac:spMkLst>
            <pc:docMk/>
            <pc:sldMk cId="1133532469" sldId="308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14.686" v="95" actId="2711"/>
        <pc:sldMkLst>
          <pc:docMk/>
          <pc:sldMk cId="673795348" sldId="309"/>
        </pc:sldMkLst>
        <pc:spChg chg="mod">
          <ac:chgData name="Iveta Ferčíková" userId="fcf369dd-5dce-47de-9de8-ef01fe21302d" providerId="ADAL" clId="{322CE232-6FB7-448E-88F9-AD0E4871DE5A}" dt="2020-10-13T12:50:14.686" v="95" actId="2711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2:36:11.252" v="84" actId="1076"/>
        <pc:sldMkLst>
          <pc:docMk/>
          <pc:sldMk cId="1212306369" sldId="310"/>
        </pc:sldMkLst>
        <pc:spChg chg="mod">
          <ac:chgData name="Iveta Ferčíková" userId="fcf369dd-5dce-47de-9de8-ef01fe21302d" providerId="ADAL" clId="{322CE232-6FB7-448E-88F9-AD0E4871DE5A}" dt="2020-10-13T12:36:11.252" v="8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Iveta Ferčíková" userId="fcf369dd-5dce-47de-9de8-ef01fe21302d" providerId="ADAL" clId="{322CE232-6FB7-448E-88F9-AD0E4871DE5A}" dt="2020-10-13T12:28:12.420" v="22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Iveta Ferčíková" userId="fcf369dd-5dce-47de-9de8-ef01fe21302d" providerId="ADAL" clId="{322CE232-6FB7-448E-88F9-AD0E4871DE5A}" dt="2020-10-13T12:30:10.589" v="4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Iveta Ferčíková" userId="fcf369dd-5dce-47de-9de8-ef01fe21302d" providerId="ADAL" clId="{322CE232-6FB7-448E-88F9-AD0E4871DE5A}" dt="2020-10-13T12:35:54.156" v="79" actId="1076"/>
          <ac:spMkLst>
            <pc:docMk/>
            <pc:sldMk cId="1212306369" sldId="310"/>
            <ac:spMk id="16" creationId="{4B89D8DE-42EC-4A2C-A4E5-59B8A3799E59}"/>
          </ac:spMkLst>
        </pc:spChg>
        <pc:spChg chg="mod">
          <ac:chgData name="Iveta Ferčíková" userId="fcf369dd-5dce-47de-9de8-ef01fe21302d" providerId="ADAL" clId="{322CE232-6FB7-448E-88F9-AD0E4871DE5A}" dt="2020-10-13T12:33:11.460" v="69" actId="1076"/>
          <ac:spMkLst>
            <pc:docMk/>
            <pc:sldMk cId="1212306369" sldId="310"/>
            <ac:spMk id="17" creationId="{74E3A343-056D-4A89-85F7-70E163A4B761}"/>
          </ac:spMkLst>
        </pc:spChg>
        <pc:picChg chg="mod modCrop">
          <ac:chgData name="Iveta Ferčíková" userId="fcf369dd-5dce-47de-9de8-ef01fe21302d" providerId="ADAL" clId="{322CE232-6FB7-448E-88F9-AD0E4871DE5A}" dt="2020-10-13T12:36:08.108" v="83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Iveta Ferčíková" userId="fcf369dd-5dce-47de-9de8-ef01fe21302d" providerId="ADAL" clId="{322CE232-6FB7-448E-88F9-AD0E4871DE5A}" dt="2020-10-13T12:32:34.836" v="6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Iveta Ferčíková" userId="fcf369dd-5dce-47de-9de8-ef01fe21302d" providerId="ADAL" clId="{322CE232-6FB7-448E-88F9-AD0E4871DE5A}" dt="2020-10-13T12:29:00.459" v="28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Iveta Ferčíková" userId="fcf369dd-5dce-47de-9de8-ef01fe21302d" providerId="ADAL" clId="{322CE232-6FB7-448E-88F9-AD0E4871DE5A}" dt="2020-10-13T12:33:04.272" v="67" actId="21"/>
          <ac:picMkLst>
            <pc:docMk/>
            <pc:sldMk cId="1212306369" sldId="310"/>
            <ac:picMk id="7" creationId="{7144066A-E629-48C2-946E-0E0D3D5C04D1}"/>
          </ac:picMkLst>
        </pc:picChg>
        <pc:picChg chg="add mod">
          <ac:chgData name="Iveta Ferčíková" userId="fcf369dd-5dce-47de-9de8-ef01fe21302d" providerId="ADAL" clId="{322CE232-6FB7-448E-88F9-AD0E4871DE5A}" dt="2020-10-13T12:33:18.188" v="71" actId="1076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Iveta Ferčíková" userId="fcf369dd-5dce-47de-9de8-ef01fe21302d" providerId="ADAL" clId="{322CE232-6FB7-448E-88F9-AD0E4871DE5A}" dt="2020-10-13T12:35:48.700" v="78" actId="1076"/>
          <ac:picMkLst>
            <pc:docMk/>
            <pc:sldMk cId="1212306369" sldId="310"/>
            <ac:picMk id="12" creationId="{49D1549D-7C7C-4F75-AD98-3952B6927BDE}"/>
          </ac:picMkLst>
        </pc:picChg>
        <pc:picChg chg="mod">
          <ac:chgData name="Iveta Ferčíková" userId="fcf369dd-5dce-47de-9de8-ef01fe21302d" providerId="ADAL" clId="{322CE232-6FB7-448E-88F9-AD0E4871DE5A}" dt="2020-10-13T12:33:06.673" v="68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Iveta Ferčíková" userId="fcf369dd-5dce-47de-9de8-ef01fe21302d" providerId="ADAL" clId="{322CE232-6FB7-448E-88F9-AD0E4871DE5A}" dt="2020-10-13T12:32:51.884" v="66" actId="14100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Iveta Ferčíková" userId="fcf369dd-5dce-47de-9de8-ef01fe21302d" providerId="ADAL" clId="{322CE232-6FB7-448E-88F9-AD0E4871DE5A}" dt="2020-10-13T12:31:26.332" v="55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 mod">
        <pc:chgData name="Iveta Ferčíková" userId="fcf369dd-5dce-47de-9de8-ef01fe21302d" providerId="ADAL" clId="{322CE232-6FB7-448E-88F9-AD0E4871DE5A}" dt="2020-10-13T14:44:39.194" v="2639" actId="27636"/>
        <pc:sldMkLst>
          <pc:docMk/>
          <pc:sldMk cId="1839607554" sldId="311"/>
        </pc:sldMkLst>
        <pc:spChg chg="mod">
          <ac:chgData name="Iveta Ferčíková" userId="fcf369dd-5dce-47de-9de8-ef01fe21302d" providerId="ADAL" clId="{322CE232-6FB7-448E-88F9-AD0E4871DE5A}" dt="2020-10-13T14:37:05.873" v="2201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4:39.194" v="2639" actId="27636"/>
          <ac:spMkLst>
            <pc:docMk/>
            <pc:sldMk cId="1839607554" sldId="311"/>
            <ac:spMk id="4" creationId="{0994A5AB-B1D8-405C-815C-57ED6DBC53A1}"/>
          </ac:spMkLst>
        </pc:spChg>
      </pc:sldChg>
      <pc:sldChg chg="addSp delSp modSp add del mod">
        <pc:chgData name="Iveta Ferčíková" userId="fcf369dd-5dce-47de-9de8-ef01fe21302d" providerId="ADAL" clId="{322CE232-6FB7-448E-88F9-AD0E4871DE5A}" dt="2020-10-13T14:46:25.749" v="2650" actId="2696"/>
        <pc:sldMkLst>
          <pc:docMk/>
          <pc:sldMk cId="2915151619" sldId="312"/>
        </pc:sldMkLst>
        <pc:spChg chg="mod">
          <ac:chgData name="Iveta Ferčíková" userId="fcf369dd-5dce-47de-9de8-ef01fe21302d" providerId="ADAL" clId="{322CE232-6FB7-448E-88F9-AD0E4871DE5A}" dt="2020-10-13T14:43:17.481" v="2555" actId="20577"/>
          <ac:spMkLst>
            <pc:docMk/>
            <pc:sldMk cId="2915151619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2:55.159" v="2515" actId="20577"/>
          <ac:spMkLst>
            <pc:docMk/>
            <pc:sldMk cId="2915151619" sldId="312"/>
            <ac:spMk id="4" creationId="{0994A5AB-B1D8-405C-815C-57ED6DBC53A1}"/>
          </ac:spMkLst>
        </pc:spChg>
        <pc:spChg chg="add del mod">
          <ac:chgData name="Iveta Ferčíková" userId="fcf369dd-5dce-47de-9de8-ef01fe21302d" providerId="ADAL" clId="{322CE232-6FB7-448E-88F9-AD0E4871DE5A}" dt="2020-10-13T14:46:21.365" v="2649"/>
          <ac:spMkLst>
            <pc:docMk/>
            <pc:sldMk cId="2915151619" sldId="312"/>
            <ac:spMk id="5" creationId="{2F0DA438-95D3-469A-90F7-43A46B82B937}"/>
          </ac:spMkLst>
        </pc:spChg>
      </pc:sldChg>
      <pc:sldChg chg="modSp add mod ord">
        <pc:chgData name="Iveta Ferčíková" userId="fcf369dd-5dce-47de-9de8-ef01fe21302d" providerId="ADAL" clId="{322CE232-6FB7-448E-88F9-AD0E4871DE5A}" dt="2020-10-13T15:12:08.495" v="3657" actId="113"/>
        <pc:sldMkLst>
          <pc:docMk/>
          <pc:sldMk cId="2917052814" sldId="312"/>
        </pc:sldMkLst>
        <pc:spChg chg="mod">
          <ac:chgData name="Iveta Ferčíková" userId="fcf369dd-5dce-47de-9de8-ef01fe21302d" providerId="ADAL" clId="{322CE232-6FB7-448E-88F9-AD0E4871DE5A}" dt="2020-10-13T14:54:56.296" v="3333" actId="20577"/>
          <ac:spMkLst>
            <pc:docMk/>
            <pc:sldMk cId="2917052814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2:08.495" v="3657" actId="113"/>
          <ac:spMkLst>
            <pc:docMk/>
            <pc:sldMk cId="2917052814" sldId="312"/>
            <ac:spMk id="3" creationId="{2FE9AB7F-C418-455A-86C8-70A95F0E2776}"/>
          </ac:spMkLst>
        </pc:spChg>
      </pc:sldChg>
      <pc:sldChg chg="addSp delSp modSp add mod">
        <pc:chgData name="Iveta Ferčíková" userId="fcf369dd-5dce-47de-9de8-ef01fe21302d" providerId="ADAL" clId="{322CE232-6FB7-448E-88F9-AD0E4871DE5A}" dt="2020-10-13T15:05:37.745" v="3620" actId="255"/>
        <pc:sldMkLst>
          <pc:docMk/>
          <pc:sldMk cId="2236346030" sldId="313"/>
        </pc:sldMkLst>
        <pc:spChg chg="mod">
          <ac:chgData name="Iveta Ferčíková" userId="fcf369dd-5dce-47de-9de8-ef01fe21302d" providerId="ADAL" clId="{322CE232-6FB7-448E-88F9-AD0E4871DE5A}" dt="2020-10-13T14:59:16.429" v="3570" actId="20577"/>
          <ac:spMkLst>
            <pc:docMk/>
            <pc:sldMk cId="2236346030" sldId="313"/>
            <ac:spMk id="2" creationId="{6ABAA716-8593-4E1D-8533-A2F1A0EA9CA5}"/>
          </ac:spMkLst>
        </pc:spChg>
        <pc:spChg chg="del mod">
          <ac:chgData name="Iveta Ferčíková" userId="fcf369dd-5dce-47de-9de8-ef01fe21302d" providerId="ADAL" clId="{322CE232-6FB7-448E-88F9-AD0E4871DE5A}" dt="2020-10-13T15:00:35.581" v="3584" actId="478"/>
          <ac:spMkLst>
            <pc:docMk/>
            <pc:sldMk cId="2236346030" sldId="313"/>
            <ac:spMk id="3" creationId="{2FE9AB7F-C418-455A-86C8-70A95F0E2776}"/>
          </ac:spMkLst>
        </pc:spChg>
        <pc:graphicFrameChg chg="add del mod modGraphic">
          <ac:chgData name="Iveta Ferčíková" userId="fcf369dd-5dce-47de-9de8-ef01fe21302d" providerId="ADAL" clId="{322CE232-6FB7-448E-88F9-AD0E4871DE5A}" dt="2020-10-13T15:05:37.745" v="3620" actId="255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Lukáš  Jankovič" userId="397d1488-d21a-4189-8f28-73cd76dd24c3" providerId="ADAL" clId="{BCD1F8DD-8DE5-4CCB-BE9C-39E9CF42F276}"/>
    <pc:docChg chg="undo custSel mod addSld delSld modSld sldOrd modMainMaster">
      <pc:chgData name="Lukáš  Jankovič" userId="397d1488-d21a-4189-8f28-73cd76dd24c3" providerId="ADAL" clId="{BCD1F8DD-8DE5-4CCB-BE9C-39E9CF42F276}" dt="2020-09-07T11:26:09.098" v="9363" actId="1076"/>
      <pc:docMkLst>
        <pc:docMk/>
      </pc:docMkLst>
      <pc:sldChg chg="addSp modSp mod setBg modNotesTx">
        <pc:chgData name="Lukáš  Jankovič" userId="397d1488-d21a-4189-8f28-73cd76dd24c3" providerId="ADAL" clId="{BCD1F8DD-8DE5-4CCB-BE9C-39E9CF42F276}" dt="2020-09-07T10:47:27.348" v="8759"/>
        <pc:sldMkLst>
          <pc:docMk/>
          <pc:sldMk cId="1054536754" sldId="257"/>
        </pc:sldMkLst>
        <pc:spChg chg="mod">
          <ac:chgData name="Lukáš  Jankovič" userId="397d1488-d21a-4189-8f28-73cd76dd24c3" providerId="ADAL" clId="{BCD1F8DD-8DE5-4CCB-BE9C-39E9CF42F276}" dt="2020-09-07T10:20:54.469" v="8746" actId="5793"/>
          <ac:spMkLst>
            <pc:docMk/>
            <pc:sldMk cId="1054536754" sldId="257"/>
            <ac:spMk id="3" creationId="{C519BCF2-CCEC-41AE-9D85-9B2F8CC31F49}"/>
          </ac:spMkLst>
        </pc:sp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4" creationId="{C87D66D6-10B8-4D64-8E84-AF41092AB0F9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5" creationId="{AC22C9E8-A0AA-425F-8D0E-4386FBEBE081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6" creationId="{BE277826-E1D3-45BD-A0A6-BC56708B4928}"/>
          </ac:picMkLst>
        </pc:picChg>
      </pc:sldChg>
      <pc:sldChg chg="addSp delSp mod modNotesTx">
        <pc:chgData name="Lukáš  Jankovič" userId="397d1488-d21a-4189-8f28-73cd76dd24c3" providerId="ADAL" clId="{BCD1F8DD-8DE5-4CCB-BE9C-39E9CF42F276}" dt="2020-09-07T08:15:13.749" v="7309" actId="478"/>
        <pc:sldMkLst>
          <pc:docMk/>
          <pc:sldMk cId="2216295342" sldId="258"/>
        </pc:sldMkLst>
        <pc:picChg chg="add del">
          <ac:chgData name="Lukáš  Jankovič" userId="397d1488-d21a-4189-8f28-73cd76dd24c3" providerId="ADAL" clId="{BCD1F8DD-8DE5-4CCB-BE9C-39E9CF42F276}" dt="2020-09-07T08:15:13.749" v="7309" actId="478"/>
          <ac:picMkLst>
            <pc:docMk/>
            <pc:sldMk cId="2216295342" sldId="258"/>
            <ac:picMk id="7" creationId="{B1E49D4F-7400-E941-A9F3-4DD225587600}"/>
          </ac:picMkLst>
        </pc:picChg>
      </pc:sldChg>
      <pc:sldChg chg="addSp delSp modSp add mod ord">
        <pc:chgData name="Lukáš  Jankovič" userId="397d1488-d21a-4189-8f28-73cd76dd24c3" providerId="ADAL" clId="{BCD1F8DD-8DE5-4CCB-BE9C-39E9CF42F276}" dt="2020-09-07T11:02:52.261" v="9089" actId="20577"/>
        <pc:sldMkLst>
          <pc:docMk/>
          <pc:sldMk cId="2455572040" sldId="259"/>
        </pc:sldMkLst>
        <pc:spChg chg="add del mod">
          <ac:chgData name="Lukáš  Jankovič" userId="397d1488-d21a-4189-8f28-73cd76dd24c3" providerId="ADAL" clId="{BCD1F8DD-8DE5-4CCB-BE9C-39E9CF42F276}" dt="2020-09-03T10:16:04.838" v="6981"/>
          <ac:spMkLst>
            <pc:docMk/>
            <pc:sldMk cId="2455572040" sldId="259"/>
            <ac:spMk id="3" creationId="{FE156C8F-6EAB-44F2-9C17-A58FC8988EC6}"/>
          </ac:spMkLst>
        </pc:spChg>
        <pc:spChg chg="mod">
          <ac:chgData name="Lukáš  Jankovič" userId="397d1488-d21a-4189-8f28-73cd76dd24c3" providerId="ADAL" clId="{BCD1F8DD-8DE5-4CCB-BE9C-39E9CF42F276}" dt="2020-09-07T11:02:52.261" v="9089" actId="20577"/>
          <ac:spMkLst>
            <pc:docMk/>
            <pc:sldMk cId="2455572040" sldId="25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BCD1F8DD-8DE5-4CCB-BE9C-39E9CF42F276}" dt="2020-09-03T10:16:10.222" v="6984" actId="1076"/>
          <ac:picMkLst>
            <pc:docMk/>
            <pc:sldMk cId="2455572040" sldId="259"/>
            <ac:picMk id="5" creationId="{046EA037-F112-48EC-9416-1495B3424AB5}"/>
          </ac:picMkLst>
        </pc:picChg>
        <pc:picChg chg="del">
          <ac:chgData name="Lukáš  Jankovič" userId="397d1488-d21a-4189-8f28-73cd76dd24c3" providerId="ADAL" clId="{BCD1F8DD-8DE5-4CCB-BE9C-39E9CF42F276}" dt="2020-09-03T10:15:19.275" v="6980" actId="478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 mod modNotesTx">
        <pc:chgData name="Lukáš  Jankovič" userId="397d1488-d21a-4189-8f28-73cd76dd24c3" providerId="ADAL" clId="{BCD1F8DD-8DE5-4CCB-BE9C-39E9CF42F276}" dt="2020-09-07T10:00:41.491" v="8560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BCD1F8DD-8DE5-4CCB-BE9C-39E9CF42F276}" dt="2020-08-31T10:55:26.070" v="133" actId="20577"/>
          <ac:spMkLst>
            <pc:docMk/>
            <pc:sldMk cId="3694974265" sldId="261"/>
            <ac:spMk id="2" creationId="{B42F9F51-F347-4D65-9752-6BCCC7EF8C69}"/>
          </ac:spMkLst>
        </pc:spChg>
        <pc:spChg chg="mod">
          <ac:chgData name="Lukáš  Jankovič" userId="397d1488-d21a-4189-8f28-73cd76dd24c3" providerId="ADAL" clId="{BCD1F8DD-8DE5-4CCB-BE9C-39E9CF42F276}" dt="2020-09-07T10:00:41.491" v="8560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BCD1F8DD-8DE5-4CCB-BE9C-39E9CF42F276}" dt="2020-08-31T10:16:53.324" v="60" actId="403"/>
        <pc:sldMkLst>
          <pc:docMk/>
          <pc:sldMk cId="1963227913" sldId="262"/>
        </pc:sldMkLst>
        <pc:spChg chg="mod">
          <ac:chgData name="Lukáš  Jankovič" userId="397d1488-d21a-4189-8f28-73cd76dd24c3" providerId="ADAL" clId="{BCD1F8DD-8DE5-4CCB-BE9C-39E9CF42F276}" dt="2020-08-31T10:16:53.324" v="60" actId="403"/>
          <ac:spMkLst>
            <pc:docMk/>
            <pc:sldMk cId="1963227913" sldId="262"/>
            <ac:spMk id="13" creationId="{B71A0243-0D84-4305-8C33-522C2FB0F2EA}"/>
          </ac:spMkLst>
        </pc:spChg>
      </pc:sldChg>
      <pc:sldChg chg="addSp modSp mod setBg modNotesTx">
        <pc:chgData name="Lukáš  Jankovič" userId="397d1488-d21a-4189-8f28-73cd76dd24c3" providerId="ADAL" clId="{BCD1F8DD-8DE5-4CCB-BE9C-39E9CF42F276}" dt="2020-09-07T10:47:50.583" v="8768"/>
        <pc:sldMkLst>
          <pc:docMk/>
          <pc:sldMk cId="2750137631" sldId="268"/>
        </pc:sldMkLst>
        <pc:picChg chg="mod">
          <ac:chgData name="Lukáš  Jankovič" userId="397d1488-d21a-4189-8f28-73cd76dd24c3" providerId="ADAL" clId="{BCD1F8DD-8DE5-4CCB-BE9C-39E9CF42F276}" dt="2020-09-07T10:44:00.677" v="8752" actId="1076"/>
          <ac:picMkLst>
            <pc:docMk/>
            <pc:sldMk cId="2750137631" sldId="268"/>
            <ac:picMk id="4" creationId="{62EBA184-D440-4E7F-89B5-851AB3C18A18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6" creationId="{5DD091C3-7491-4A80-BEDC-0CA8DE55AE4C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8" creationId="{53F7B5FB-FF83-4F6A-B05D-788E01D0DB73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10" creationId="{A8FE1681-5732-4183-9E09-03FD6DD2B88F}"/>
          </ac:picMkLst>
        </pc:picChg>
      </pc:sldChg>
      <pc:sldChg chg="addSp modSp mod setBg addCm delCm modNotesTx">
        <pc:chgData name="Lukáš  Jankovič" userId="397d1488-d21a-4189-8f28-73cd76dd24c3" providerId="ADAL" clId="{BCD1F8DD-8DE5-4CCB-BE9C-39E9CF42F276}" dt="2020-09-07T10:47:59.222" v="8774"/>
        <pc:sldMkLst>
          <pc:docMk/>
          <pc:sldMk cId="233899687" sldId="269"/>
        </pc:sldMkLst>
        <pc:picChg chg="mod">
          <ac:chgData name="Lukáš  Jankovič" userId="397d1488-d21a-4189-8f28-73cd76dd24c3" providerId="ADAL" clId="{BCD1F8DD-8DE5-4CCB-BE9C-39E9CF42F276}" dt="2020-09-07T10:44:08.949" v="8753" actId="1076"/>
          <ac:picMkLst>
            <pc:docMk/>
            <pc:sldMk cId="233899687" sldId="269"/>
            <ac:picMk id="4" creationId="{0B52E550-F6DF-49BB-A750-FABBE9D4D499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6" creationId="{863EA0A7-7D9D-4526-9235-33D95A2FC477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8" creationId="{D4599608-D985-4A71-ACD0-46B4DB1767A5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10" creationId="{0D76D07D-7F70-46D7-8526-60A6037A30E3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47:55.054" v="8771"/>
        <pc:sldMkLst>
          <pc:docMk/>
          <pc:sldMk cId="2489622307" sldId="270"/>
        </pc:sldMkLst>
        <pc:picChg chg="mod">
          <ac:chgData name="Lukáš  Jankovič" userId="397d1488-d21a-4189-8f28-73cd76dd24c3" providerId="ADAL" clId="{BCD1F8DD-8DE5-4CCB-BE9C-39E9CF42F276}" dt="2020-09-07T10:43:55.606" v="8751" actId="1076"/>
          <ac:picMkLst>
            <pc:docMk/>
            <pc:sldMk cId="2489622307" sldId="270"/>
            <ac:picMk id="4" creationId="{5167D897-D2CA-4BF2-9A16-772707532125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6" creationId="{22A41E52-438F-4322-B6CB-051A883EE7E8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8" creationId="{7F46289E-8433-4DA4-9847-CC11A98B5840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10" creationId="{7DC28090-2D4C-4BD7-8715-C2257DEA1B0B}"/>
          </ac:picMkLst>
        </pc:picChg>
      </pc:sldChg>
      <pc:sldChg chg="setBg">
        <pc:chgData name="Lukáš  Jankovič" userId="397d1488-d21a-4189-8f28-73cd76dd24c3" providerId="ADAL" clId="{BCD1F8DD-8DE5-4CCB-BE9C-39E9CF42F276}" dt="2020-09-07T08:15:51.501" v="7313"/>
        <pc:sldMkLst>
          <pc:docMk/>
          <pc:sldMk cId="3494594975" sldId="272"/>
        </pc:sldMkLst>
      </pc:sldChg>
      <pc:sldChg chg="del modNotesTx">
        <pc:chgData name="Lukáš  Jankovič" userId="397d1488-d21a-4189-8f28-73cd76dd24c3" providerId="ADAL" clId="{BCD1F8DD-8DE5-4CCB-BE9C-39E9CF42F276}" dt="2020-09-02T09:19:50.135" v="3895" actId="47"/>
        <pc:sldMkLst>
          <pc:docMk/>
          <pc:sldMk cId="1861084672" sldId="273"/>
        </pc:sldMkLst>
      </pc:sldChg>
      <pc:sldChg chg="addSp delSp modSp mod setBg modNotesTx">
        <pc:chgData name="Lukáš  Jankovič" userId="397d1488-d21a-4189-8f28-73cd76dd24c3" providerId="ADAL" clId="{BCD1F8DD-8DE5-4CCB-BE9C-39E9CF42F276}" dt="2020-09-07T10:47:47.142" v="8765"/>
        <pc:sldMkLst>
          <pc:docMk/>
          <pc:sldMk cId="224494965" sldId="274"/>
        </pc:sldMkLst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4" creationId="{A9E0E668-ABEB-461B-B6E8-4581F409F011}"/>
          </ac:picMkLst>
        </pc:picChg>
        <pc:picChg chg="del mod">
          <ac:chgData name="Lukáš  Jankovič" userId="397d1488-d21a-4189-8f28-73cd76dd24c3" providerId="ADAL" clId="{BCD1F8DD-8DE5-4CCB-BE9C-39E9CF42F276}" dt="2020-09-07T10:39:02.366" v="8748" actId="478"/>
          <ac:picMkLst>
            <pc:docMk/>
            <pc:sldMk cId="224494965" sldId="274"/>
            <ac:picMk id="6" creationId="{E8C627B2-7A71-4E7C-8403-ABFB2BBDD698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8" creationId="{F7283F57-1F9A-4055-98A5-C360F8D9AAD7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10" creationId="{92C18F04-839A-4FCA-BF52-F9B8F56D5BD4}"/>
          </ac:picMkLst>
        </pc:picChg>
        <pc:picChg chg="add">
          <ac:chgData name="Lukáš  Jankovič" userId="397d1488-d21a-4189-8f28-73cd76dd24c3" providerId="ADAL" clId="{BCD1F8DD-8DE5-4CCB-BE9C-39E9CF42F276}" dt="2020-09-07T10:39:02.921" v="8749"/>
          <ac:picMkLst>
            <pc:docMk/>
            <pc:sldMk cId="224494965" sldId="274"/>
            <ac:picMk id="11" creationId="{62226CF7-833A-40F2-913A-0A2E84B3D4D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3" creationId="{FA62F862-3FEB-4F6D-8933-358E1A2B9564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5" creationId="{9DF1312C-7976-4122-BF62-F133E41DEE2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7" creationId="{B7C46529-64EB-4D17-8C3C-855AE1B541A5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5:11.416" v="8864" actId="20577"/>
        <pc:sldMkLst>
          <pc:docMk/>
          <pc:sldMk cId="2777729629" sldId="275"/>
        </pc:sldMkLst>
        <pc:spChg chg="mod">
          <ac:chgData name="Lukáš  Jankovič" userId="397d1488-d21a-4189-8f28-73cd76dd24c3" providerId="ADAL" clId="{BCD1F8DD-8DE5-4CCB-BE9C-39E9CF42F276}" dt="2020-09-07T10:55:11.416" v="8864" actId="20577"/>
          <ac:spMkLst>
            <pc:docMk/>
            <pc:sldMk cId="2777729629" sldId="275"/>
            <ac:spMk id="4" creationId="{8F8C8040-B6C6-4214-8E12-9263F2F73B1E}"/>
          </ac:spMkLst>
        </pc:sp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3" creationId="{4534A89C-E875-440B-ABF8-ABC7526F1530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5" creationId="{7699A150-E977-4E7E-AB20-1DBF1881AD15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6" creationId="{7F3E26A8-45DE-465A-BBCC-F39A47EE9A0E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7:37.213" v="9086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BCD1F8DD-8DE5-4CCB-BE9C-39E9CF42F276}" dt="2020-09-07T10:57:37.213" v="9086" actId="20577"/>
          <ac:spMkLst>
            <pc:docMk/>
            <pc:sldMk cId="3654245197" sldId="277"/>
            <ac:spMk id="3" creationId="{7A27DD6F-F2B9-4C1C-AA2E-E20D44676B93}"/>
          </ac:spMkLst>
        </pc:sp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4" creationId="{FB6BE797-7514-4C72-9D64-640FC5FA69B4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5" creationId="{64477474-0498-4AFC-99A5-A3E4FC397AA0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7" creationId="{1A826C3A-DAD9-4571-9374-D1BEF13CE35D}"/>
          </ac:picMkLst>
        </pc:picChg>
      </pc:sldChg>
      <pc:sldChg chg="modSp mod setBg modNotesTx">
        <pc:chgData name="Lukáš  Jankovič" userId="397d1488-d21a-4189-8f28-73cd76dd24c3" providerId="ADAL" clId="{BCD1F8DD-8DE5-4CCB-BE9C-39E9CF42F276}" dt="2020-09-07T11:17:20.597" v="9334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BCD1F8DD-8DE5-4CCB-BE9C-39E9CF42F276}" dt="2020-09-07T11:11:20.600" v="9192" actId="20577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17:20.597" v="9334" actId="20577"/>
          <ac:spMkLst>
            <pc:docMk/>
            <pc:sldMk cId="3463602109" sldId="281"/>
            <ac:spMk id="3" creationId="{C6C0417C-11A3-4E3F-8CAE-FFCC5D19D2A7}"/>
          </ac:spMkLst>
        </pc:spChg>
      </pc:sldChg>
      <pc:sldChg chg="addSp delSp modSp mod setBg modNotesTx">
        <pc:chgData name="Lukáš  Jankovič" userId="397d1488-d21a-4189-8f28-73cd76dd24c3" providerId="ADAL" clId="{BCD1F8DD-8DE5-4CCB-BE9C-39E9CF42F276}" dt="2020-09-07T11:20:39.330" v="9356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BCD1F8DD-8DE5-4CCB-BE9C-39E9CF42F276}" dt="2020-08-31T13:10:44.311" v="221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20:39.330" v="9356" actId="20577"/>
          <ac:spMkLst>
            <pc:docMk/>
            <pc:sldMk cId="3588434347" sldId="283"/>
            <ac:spMk id="3" creationId="{C6C0417C-11A3-4E3F-8CAE-FFCC5D19D2A7}"/>
          </ac:spMkLst>
        </pc:sp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4" creationId="{E63F7AF2-FACE-45CC-96CD-C14688ACFCF8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5" creationId="{C77373BB-5E32-47EC-AD29-D786E76965D1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7" creationId="{1E2CD460-33BA-45D6-BBB0-2B3E28F1EC5C}"/>
          </ac:picMkLst>
        </pc:picChg>
      </pc:sldChg>
      <pc:sldChg chg="addSp delSp modSp new del mod ord setBg modNotesTx">
        <pc:chgData name="Lukáš  Jankovič" userId="397d1488-d21a-4189-8f28-73cd76dd24c3" providerId="ADAL" clId="{BCD1F8DD-8DE5-4CCB-BE9C-39E9CF42F276}" dt="2020-09-07T08:16:26.839" v="7320" actId="47"/>
        <pc:sldMkLst>
          <pc:docMk/>
          <pc:sldMk cId="2869365599" sldId="284"/>
        </pc:sldMkLst>
        <pc:spChg chg="mod">
          <ac:chgData name="Lukáš  Jankovič" userId="397d1488-d21a-4189-8f28-73cd76dd24c3" providerId="ADAL" clId="{BCD1F8DD-8DE5-4CCB-BE9C-39E9CF42F276}" dt="2020-09-02T07:55:21.613" v="2388" actId="20577"/>
          <ac:spMkLst>
            <pc:docMk/>
            <pc:sldMk cId="2869365599" sldId="284"/>
            <ac:spMk id="2" creationId="{F9E6CDEF-9B07-4F70-B700-F7F3780A5215}"/>
          </ac:spMkLst>
        </pc:spChg>
        <pc:spChg chg="del">
          <ac:chgData name="Lukáš  Jankovič" userId="397d1488-d21a-4189-8f28-73cd76dd24c3" providerId="ADAL" clId="{BCD1F8DD-8DE5-4CCB-BE9C-39E9CF42F276}" dt="2020-08-31T11:27:03.677" v="163" actId="22"/>
          <ac:spMkLst>
            <pc:docMk/>
            <pc:sldMk cId="2869365599" sldId="284"/>
            <ac:spMk id="3" creationId="{A44EFC2E-AD01-49AB-B6E0-25306E8C231A}"/>
          </ac:spMkLst>
        </pc:spChg>
        <pc:picChg chg="add mod">
          <ac:chgData name="Lukáš  Jankovič" userId="397d1488-d21a-4189-8f28-73cd76dd24c3" providerId="ADAL" clId="{BCD1F8DD-8DE5-4CCB-BE9C-39E9CF42F276}" dt="2020-08-31T12:12:47.600" v="206" actId="692"/>
          <ac:picMkLst>
            <pc:docMk/>
            <pc:sldMk cId="2869365599" sldId="284"/>
            <ac:picMk id="5" creationId="{ADD88EB5-73E4-421F-9B10-6D9EEE0F37F0}"/>
          </ac:picMkLst>
        </pc:picChg>
      </pc:sldChg>
      <pc:sldChg chg="addSp delSp modSp new mod ord setBg modNotesTx">
        <pc:chgData name="Lukáš  Jankovič" userId="397d1488-d21a-4189-8f28-73cd76dd24c3" providerId="ADAL" clId="{BCD1F8DD-8DE5-4CCB-BE9C-39E9CF42F276}" dt="2020-09-07T10:48:04.560" v="8777"/>
        <pc:sldMkLst>
          <pc:docMk/>
          <pc:sldMk cId="612792664" sldId="285"/>
        </pc:sldMkLst>
        <pc:spChg chg="del">
          <ac:chgData name="Lukáš  Jankovič" userId="397d1488-d21a-4189-8f28-73cd76dd24c3" providerId="ADAL" clId="{BCD1F8DD-8DE5-4CCB-BE9C-39E9CF42F276}" dt="2020-08-31T13:33:43.831" v="1509" actId="478"/>
          <ac:spMkLst>
            <pc:docMk/>
            <pc:sldMk cId="612792664" sldId="285"/>
            <ac:spMk id="2" creationId="{8B8760F2-0295-472F-91E6-57DD0FF1C3CE}"/>
          </ac:spMkLst>
        </pc:spChg>
        <pc:spChg chg="del">
          <ac:chgData name="Lukáš  Jankovič" userId="397d1488-d21a-4189-8f28-73cd76dd24c3" providerId="ADAL" clId="{BCD1F8DD-8DE5-4CCB-BE9C-39E9CF42F276}" dt="2020-08-31T13:33:42.336" v="1508" actId="478"/>
          <ac:spMkLst>
            <pc:docMk/>
            <pc:sldMk cId="612792664" sldId="285"/>
            <ac:spMk id="3" creationId="{261396F8-31AA-4139-AE5A-0B425722C70E}"/>
          </ac:spMkLst>
        </pc:sp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2" creationId="{B2C9867F-9F7B-4F22-9C5D-8F45B2731A1E}"/>
          </ac:picMkLst>
        </pc:picChg>
        <pc:picChg chg="add mod">
          <ac:chgData name="Lukáš  Jankovič" userId="397d1488-d21a-4189-8f28-73cd76dd24c3" providerId="ADAL" clId="{BCD1F8DD-8DE5-4CCB-BE9C-39E9CF42F276}" dt="2020-08-31T13:34:28.713" v="1512" actId="1076"/>
          <ac:picMkLst>
            <pc:docMk/>
            <pc:sldMk cId="612792664" sldId="285"/>
            <ac:picMk id="4" creationId="{C48AA9DB-719D-4FB2-9378-D8E5D6D2D5A7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6" creationId="{E5192118-1F70-4A64-9392-2CEA0F1B016A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8" creationId="{EF9AA1D2-D033-4145-AE02-391FEC3C2681}"/>
          </ac:picMkLst>
        </pc:picChg>
      </pc:sldChg>
      <pc:sldChg chg="addSp delSp modSp new mod setBg setClrOvrMap">
        <pc:chgData name="Lukáš  Jankovič" userId="397d1488-d21a-4189-8f28-73cd76dd24c3" providerId="ADAL" clId="{BCD1F8DD-8DE5-4CCB-BE9C-39E9CF42F276}" dt="2020-09-07T10:47:34.400" v="8762"/>
        <pc:sldMkLst>
          <pc:docMk/>
          <pc:sldMk cId="1782295137" sldId="286"/>
        </pc:sldMkLst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2" creationId="{1BFC3EE6-C99B-4783-9BCA-AA6A0770925C}"/>
          </ac:spMkLst>
        </pc:spChg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3" creationId="{003F14B2-1148-46E4-B0FE-6F1B89C03CE9}"/>
          </ac:spMkLst>
        </pc:spChg>
        <pc:spChg chg="add del mod">
          <ac:chgData name="Lukáš  Jankovič" userId="397d1488-d21a-4189-8f28-73cd76dd24c3" providerId="ADAL" clId="{BCD1F8DD-8DE5-4CCB-BE9C-39E9CF42F276}" dt="2020-09-07T10:19:04.866" v="8585" actId="478"/>
          <ac:spMkLst>
            <pc:docMk/>
            <pc:sldMk cId="1782295137" sldId="286"/>
            <ac:spMk id="11" creationId="{711F942E-142B-42DE-8A01-DF9D41AA2F16}"/>
          </ac:spMkLst>
        </pc:sp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2" creationId="{513942C8-AE7F-4075-B037-D72F2E753AD4}"/>
          </ac:picMkLst>
        </pc:picChg>
        <pc:picChg chg="add del mod">
          <ac:chgData name="Lukáš  Jankovič" userId="397d1488-d21a-4189-8f28-73cd76dd24c3" providerId="ADAL" clId="{BCD1F8DD-8DE5-4CCB-BE9C-39E9CF42F276}" dt="2020-09-07T10:19:01.670" v="8584" actId="478"/>
          <ac:picMkLst>
            <pc:docMk/>
            <pc:sldMk cId="1782295137" sldId="286"/>
            <ac:picMk id="4" creationId="{E6993249-3E4F-411D-BFD4-E899E54B4704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6" creationId="{EEA70F2C-E00A-4E67-A549-F10571450B55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8" creationId="{46972BA3-8887-4106-AAAF-9ACB0B90D246}"/>
          </ac:picMkLst>
        </pc:picChg>
        <pc:picChg chg="add mod">
          <ac:chgData name="Lukáš  Jankovič" userId="397d1488-d21a-4189-8f28-73cd76dd24c3" providerId="ADAL" clId="{BCD1F8DD-8DE5-4CCB-BE9C-39E9CF42F276}" dt="2020-09-07T10:44:19.224" v="8754" actId="14100"/>
          <ac:picMkLst>
            <pc:docMk/>
            <pc:sldMk cId="1782295137" sldId="286"/>
            <ac:picMk id="9" creationId="{9BA51D38-727A-4AC2-89DD-0927D3026A0B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3" creationId="{424B90D9-AC7F-48A4-A5D1-B8D974E5143E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5" creationId="{B38239B1-219E-436A-BBDF-5AA8F3A56B1D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7" creationId="{ADAA2056-5EDF-4745-B65B-A275FDD9800E}"/>
          </ac:picMkLst>
        </pc:picChg>
      </pc:sldChg>
      <pc:sldChg chg="modSp new del mod ord">
        <pc:chgData name="Lukáš  Jankovič" userId="397d1488-d21a-4189-8f28-73cd76dd24c3" providerId="ADAL" clId="{BCD1F8DD-8DE5-4CCB-BE9C-39E9CF42F276}" dt="2020-09-02T07:55:14.211" v="2380" actId="2696"/>
        <pc:sldMkLst>
          <pc:docMk/>
          <pc:sldMk cId="4107614135" sldId="286"/>
        </pc:sldMkLst>
        <pc:spChg chg="mod">
          <ac:chgData name="Lukáš  Jankovič" userId="397d1488-d21a-4189-8f28-73cd76dd24c3" providerId="ADAL" clId="{BCD1F8DD-8DE5-4CCB-BE9C-39E9CF42F276}" dt="2020-09-02T07:55:02.401" v="2379" actId="20577"/>
          <ac:spMkLst>
            <pc:docMk/>
            <pc:sldMk cId="4107614135" sldId="286"/>
            <ac:spMk id="2" creationId="{00A59A7E-E8FC-449D-8259-BD09D3EF588E}"/>
          </ac:spMkLst>
        </pc:spChg>
      </pc:sldChg>
      <pc:sldChg chg="addSp modSp new mod setBg modNotesTx">
        <pc:chgData name="Lukáš  Jankovič" userId="397d1488-d21a-4189-8f28-73cd76dd24c3" providerId="ADAL" clId="{BCD1F8DD-8DE5-4CCB-BE9C-39E9CF42F276}" dt="2020-09-07T10:06:43.448" v="8577" actId="22"/>
        <pc:sldMkLst>
          <pc:docMk/>
          <pc:sldMk cId="3525129725" sldId="287"/>
        </pc:sldMkLst>
        <pc:spChg chg="mod">
          <ac:chgData name="Lukáš  Jankovič" userId="397d1488-d21a-4189-8f28-73cd76dd24c3" providerId="ADAL" clId="{BCD1F8DD-8DE5-4CCB-BE9C-39E9CF42F276}" dt="2020-09-07T08:17:28.849" v="7430" actId="207"/>
          <ac:spMkLst>
            <pc:docMk/>
            <pc:sldMk cId="3525129725" sldId="287"/>
            <ac:spMk id="2" creationId="{6ABAA716-8593-4E1D-8533-A2F1A0EA9CA5}"/>
          </ac:spMkLst>
        </pc:spChg>
        <pc:picChg chg="add mod">
          <ac:chgData name="Lukáš  Jankovič" userId="397d1488-d21a-4189-8f28-73cd76dd24c3" providerId="ADAL" clId="{BCD1F8DD-8DE5-4CCB-BE9C-39E9CF42F276}" dt="2020-09-07T10:06:42.719" v="8576" actId="1076"/>
          <ac:picMkLst>
            <pc:docMk/>
            <pc:sldMk cId="3525129725" sldId="287"/>
            <ac:picMk id="4" creationId="{9ABF231C-A5A0-4FDC-9864-26E7540EE140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6" creationId="{93B54078-C725-4450-98D0-64DB5C560822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8" creationId="{44D91217-E7AE-4A7C-84AC-E02EA8506A8A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10" creationId="{74E41EBE-44D1-42F4-B317-E3F89229EA59}"/>
          </ac:picMkLst>
        </pc:picChg>
      </pc:sldChg>
      <pc:sldChg chg="modSp new del mod ord setBg">
        <pc:chgData name="Lukáš  Jankovič" userId="397d1488-d21a-4189-8f28-73cd76dd24c3" providerId="ADAL" clId="{BCD1F8DD-8DE5-4CCB-BE9C-39E9CF42F276}" dt="2020-09-07T08:17:33.916" v="7431" actId="2696"/>
        <pc:sldMkLst>
          <pc:docMk/>
          <pc:sldMk cId="52126274" sldId="288"/>
        </pc:sldMkLst>
        <pc:spChg chg="mod">
          <ac:chgData name="Lukáš  Jankovič" userId="397d1488-d21a-4189-8f28-73cd76dd24c3" providerId="ADAL" clId="{BCD1F8DD-8DE5-4CCB-BE9C-39E9CF42F276}" dt="2020-09-07T08:16:44.375" v="7350" actId="20577"/>
          <ac:spMkLst>
            <pc:docMk/>
            <pc:sldMk cId="52126274" sldId="288"/>
            <ac:spMk id="2" creationId="{C5657634-698D-444C-B932-12E703C5D84A}"/>
          </ac:spMkLst>
        </pc:spChg>
        <pc:spChg chg="mod">
          <ac:chgData name="Lukáš  Jankovič" userId="397d1488-d21a-4189-8f28-73cd76dd24c3" providerId="ADAL" clId="{BCD1F8DD-8DE5-4CCB-BE9C-39E9CF42F276}" dt="2020-09-07T08:16:36.955" v="7324"/>
          <ac:spMkLst>
            <pc:docMk/>
            <pc:sldMk cId="52126274" sldId="288"/>
            <ac:spMk id="3" creationId="{77F2276B-ED17-4177-ABE0-43DC84234959}"/>
          </ac:spMkLst>
        </pc:spChg>
      </pc:sldChg>
      <pc:sldChg chg="addSp delSp modSp add mod modNotesTx">
        <pc:chgData name="Lukáš  Jankovič" userId="397d1488-d21a-4189-8f28-73cd76dd24c3" providerId="ADAL" clId="{BCD1F8DD-8DE5-4CCB-BE9C-39E9CF42F276}" dt="2020-09-07T10:06:47.975" v="8578" actId="22"/>
        <pc:sldMkLst>
          <pc:docMk/>
          <pc:sldMk cId="635681630" sldId="288"/>
        </pc:sldMkLst>
        <pc:picChg chg="del">
          <ac:chgData name="Lukáš  Jankovič" userId="397d1488-d21a-4189-8f28-73cd76dd24c3" providerId="ADAL" clId="{BCD1F8DD-8DE5-4CCB-BE9C-39E9CF42F276}" dt="2020-09-07T08:18:03.551" v="7433" actId="478"/>
          <ac:picMkLst>
            <pc:docMk/>
            <pc:sldMk cId="635681630" sldId="288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BCD1F8DD-8DE5-4CCB-BE9C-39E9CF42F276}" dt="2020-09-07T08:18:09.805" v="7436" actId="1076"/>
          <ac:picMkLst>
            <pc:docMk/>
            <pc:sldMk cId="635681630" sldId="288"/>
            <ac:picMk id="5" creationId="{3B3B8A70-9B1D-43E6-B1E1-0902C7B862D9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7" creationId="{7144066A-E629-48C2-946E-0E0D3D5C04D1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9" creationId="{CBD75912-EDF2-4CAB-9AEA-41C3AAC093C8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11" creationId="{2AAD16C5-714E-4B39-B99D-A11564E2F567}"/>
          </ac:picMkLst>
        </pc:picChg>
      </pc:sldChg>
      <pc:sldChg chg="add del ord setBg">
        <pc:chgData name="Lukáš  Jankovič" userId="397d1488-d21a-4189-8f28-73cd76dd24c3" providerId="ADAL" clId="{BCD1F8DD-8DE5-4CCB-BE9C-39E9CF42F276}" dt="2020-09-07T08:55:57.134" v="7896" actId="2696"/>
        <pc:sldMkLst>
          <pc:docMk/>
          <pc:sldMk cId="1727718623" sldId="289"/>
        </pc:sldMkLst>
      </pc:sldChg>
      <pc:sldChg chg="addSp modSp add mod setBg">
        <pc:chgData name="Lukáš  Jankovič" userId="397d1488-d21a-4189-8f28-73cd76dd24c3" providerId="ADAL" clId="{BCD1F8DD-8DE5-4CCB-BE9C-39E9CF42F276}" dt="2020-09-07T10:06:00.130" v="8564" actId="22"/>
        <pc:sldMkLst>
          <pc:docMk/>
          <pc:sldMk cId="2585571229" sldId="290"/>
        </pc:sldMkLst>
        <pc:spChg chg="mod">
          <ac:chgData name="Lukáš  Jankovič" userId="397d1488-d21a-4189-8f28-73cd76dd24c3" providerId="ADAL" clId="{BCD1F8DD-8DE5-4CCB-BE9C-39E9CF42F276}" dt="2020-09-07T08:59:43.640" v="8310" actId="20577"/>
          <ac:spMkLst>
            <pc:docMk/>
            <pc:sldMk cId="2585571229" sldId="290"/>
            <ac:spMk id="5" creationId="{466DAADD-8B6F-4FED-993C-FAC2863DD615}"/>
          </ac:spMkLst>
        </pc:sp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3" creationId="{E7674C6A-A0AB-48ED-91B3-1DBB7AFA66C5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8" creationId="{D90DBE33-51ED-4CA9-8B8E-072980E1468D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10" creationId="{46F1053D-7ED3-43BC-ACCE-1557A07FB379}"/>
          </ac:picMkLst>
        </pc:picChg>
      </pc:sldChg>
      <pc:sldChg chg="new del">
        <pc:chgData name="Lukáš  Jankovič" userId="397d1488-d21a-4189-8f28-73cd76dd24c3" providerId="ADAL" clId="{BCD1F8DD-8DE5-4CCB-BE9C-39E9CF42F276}" dt="2020-09-07T11:22:53.242" v="9357" actId="2696"/>
        <pc:sldMkLst>
          <pc:docMk/>
          <pc:sldMk cId="2013384800" sldId="291"/>
        </pc:sldMkLst>
      </pc:sldChg>
      <pc:sldChg chg="add del">
        <pc:chgData name="Lukáš  Jankovič" userId="397d1488-d21a-4189-8f28-73cd76dd24c3" providerId="ADAL" clId="{BCD1F8DD-8DE5-4CCB-BE9C-39E9CF42F276}" dt="2020-09-07T11:23:20.371" v="9359" actId="2696"/>
        <pc:sldMkLst>
          <pc:docMk/>
          <pc:sldMk cId="2879480736" sldId="292"/>
        </pc:sldMkLst>
      </pc:sldChg>
      <pc:sldChg chg="addSp delSp modSp add mod">
        <pc:chgData name="Lukáš  Jankovič" userId="397d1488-d21a-4189-8f28-73cd76dd24c3" providerId="ADAL" clId="{BCD1F8DD-8DE5-4CCB-BE9C-39E9CF42F276}" dt="2020-09-07T11:26:09.098" v="9363" actId="1076"/>
        <pc:sldMkLst>
          <pc:docMk/>
          <pc:sldMk cId="1323939241" sldId="293"/>
        </pc:sldMkLst>
        <pc:picChg chg="add mod">
          <ac:chgData name="Lukáš  Jankovič" userId="397d1488-d21a-4189-8f28-73cd76dd24c3" providerId="ADAL" clId="{BCD1F8DD-8DE5-4CCB-BE9C-39E9CF42F276}" dt="2020-09-07T11:26:09.098" v="9363" actId="1076"/>
          <ac:picMkLst>
            <pc:docMk/>
            <pc:sldMk cId="1323939241" sldId="293"/>
            <ac:picMk id="4" creationId="{655BEFCB-D0F7-40DE-B6BE-D1FF185E6E36}"/>
          </ac:picMkLst>
        </pc:picChg>
        <pc:picChg chg="del">
          <ac:chgData name="Lukáš  Jankovič" userId="397d1488-d21a-4189-8f28-73cd76dd24c3" providerId="ADAL" clId="{BCD1F8DD-8DE5-4CCB-BE9C-39E9CF42F276}" dt="2020-09-07T11:23:25.739" v="9360" actId="478"/>
          <ac:picMkLst>
            <pc:docMk/>
            <pc:sldMk cId="1323939241" sldId="293"/>
            <ac:picMk id="5" creationId="{3B3B8A70-9B1D-43E6-B1E1-0902C7B862D9}"/>
          </ac:picMkLst>
        </pc:picChg>
      </pc:sldChg>
      <pc:sldMasterChg chg="setBg modSldLayout">
        <pc:chgData name="Lukáš  Jankovič" userId="397d1488-d21a-4189-8f28-73cd76dd24c3" providerId="ADAL" clId="{BCD1F8DD-8DE5-4CCB-BE9C-39E9CF42F276}" dt="2020-09-07T08:16:10.568" v="7319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Lukáš  Jankovič" userId="397d1488-d21a-4189-8f28-73cd76dd24c3" providerId="ADAL" clId="{F96A320B-2A36-4527-A077-8D208CCB8408}"/>
    <pc:docChg chg="custSel modSld">
      <pc:chgData name="Lukáš  Jankovič" userId="397d1488-d21a-4189-8f28-73cd76dd24c3" providerId="ADAL" clId="{F96A320B-2A36-4527-A077-8D208CCB8408}" dt="2020-09-08T09:47:53.468" v="3352" actId="20577"/>
      <pc:docMkLst>
        <pc:docMk/>
      </pc:docMkLst>
      <pc:sldChg chg="modNotesTx">
        <pc:chgData name="Lukáš  Jankovič" userId="397d1488-d21a-4189-8f28-73cd76dd24c3" providerId="ADAL" clId="{F96A320B-2A36-4527-A077-8D208CCB8408}" dt="2020-09-08T07:54:50.830" v="366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F96A320B-2A36-4527-A077-8D208CCB8408}" dt="2020-09-08T07:55:52.486" v="536" actId="20577"/>
        <pc:sldMkLst>
          <pc:docMk/>
          <pc:sldMk cId="2455572040" sldId="259"/>
        </pc:sldMkLst>
      </pc:sldChg>
      <pc:sldChg chg="modNotesTx">
        <pc:chgData name="Lukáš  Jankovič" userId="397d1488-d21a-4189-8f28-73cd76dd24c3" providerId="ADAL" clId="{F96A320B-2A36-4527-A077-8D208CCB8408}" dt="2020-09-08T07:59:39.154" v="1091" actId="20577"/>
        <pc:sldMkLst>
          <pc:docMk/>
          <pc:sldMk cId="3694974265" sldId="261"/>
        </pc:sldMkLst>
      </pc:sldChg>
      <pc:sldChg chg="modNotesTx">
        <pc:chgData name="Lukáš  Jankovič" userId="397d1488-d21a-4189-8f28-73cd76dd24c3" providerId="ADAL" clId="{F96A320B-2A36-4527-A077-8D208CCB8408}" dt="2020-09-08T09:42:02.857" v="2232" actId="20577"/>
        <pc:sldMkLst>
          <pc:docMk/>
          <pc:sldMk cId="233899687" sldId="269"/>
        </pc:sldMkLst>
      </pc:sldChg>
      <pc:sldChg chg="modNotesTx">
        <pc:chgData name="Lukáš  Jankovič" userId="397d1488-d21a-4189-8f28-73cd76dd24c3" providerId="ADAL" clId="{F96A320B-2A36-4527-A077-8D208CCB8408}" dt="2020-09-08T09:41:25.235" v="2141" actId="20577"/>
        <pc:sldMkLst>
          <pc:docMk/>
          <pc:sldMk cId="2489622307" sldId="270"/>
        </pc:sldMkLst>
      </pc:sldChg>
      <pc:sldChg chg="modNotesTx">
        <pc:chgData name="Lukáš  Jankovič" userId="397d1488-d21a-4189-8f28-73cd76dd24c3" providerId="ADAL" clId="{F96A320B-2A36-4527-A077-8D208CCB8408}" dt="2020-09-08T09:40:36.763" v="1974" actId="20577"/>
        <pc:sldMkLst>
          <pc:docMk/>
          <pc:sldMk cId="224494965" sldId="274"/>
        </pc:sldMkLst>
      </pc:sldChg>
      <pc:sldChg chg="modNotesTx">
        <pc:chgData name="Lukáš  Jankovič" userId="397d1488-d21a-4189-8f28-73cd76dd24c3" providerId="ADAL" clId="{F96A320B-2A36-4527-A077-8D208CCB8408}" dt="2020-09-08T09:46:51.566" v="3109" actId="20577"/>
        <pc:sldMkLst>
          <pc:docMk/>
          <pc:sldMk cId="3463602109" sldId="281"/>
        </pc:sldMkLst>
      </pc:sldChg>
      <pc:sldChg chg="modNotesTx">
        <pc:chgData name="Lukáš  Jankovič" userId="397d1488-d21a-4189-8f28-73cd76dd24c3" providerId="ADAL" clId="{F96A320B-2A36-4527-A077-8D208CCB8408}" dt="2020-09-08T09:47:53.468" v="3352" actId="20577"/>
        <pc:sldMkLst>
          <pc:docMk/>
          <pc:sldMk cId="3588434347" sldId="283"/>
        </pc:sldMkLst>
      </pc:sldChg>
      <pc:sldChg chg="modNotesTx">
        <pc:chgData name="Lukáš  Jankovič" userId="397d1488-d21a-4189-8f28-73cd76dd24c3" providerId="ADAL" clId="{F96A320B-2A36-4527-A077-8D208CCB8408}" dt="2020-09-08T09:43:18.752" v="2364" actId="20577"/>
        <pc:sldMkLst>
          <pc:docMk/>
          <pc:sldMk cId="612792664" sldId="285"/>
        </pc:sldMkLst>
      </pc:sldChg>
      <pc:sldChg chg="modNotesTx">
        <pc:chgData name="Lukáš  Jankovič" userId="397d1488-d21a-4189-8f28-73cd76dd24c3" providerId="ADAL" clId="{F96A320B-2A36-4527-A077-8D208CCB8408}" dt="2020-09-08T09:39:53.794" v="1794" actId="20577"/>
        <pc:sldMkLst>
          <pc:docMk/>
          <pc:sldMk cId="1782295137" sldId="286"/>
        </pc:sldMkLst>
      </pc:sldChg>
      <pc:sldChg chg="modNotesTx">
        <pc:chgData name="Lukáš  Jankovič" userId="397d1488-d21a-4189-8f28-73cd76dd24c3" providerId="ADAL" clId="{F96A320B-2A36-4527-A077-8D208CCB8408}" dt="2020-09-08T08:01:53.818" v="1513" actId="20577"/>
        <pc:sldMkLst>
          <pc:docMk/>
          <pc:sldMk cId="3525129725" sldId="287"/>
        </pc:sldMkLst>
      </pc:sldChg>
      <pc:sldChg chg="modNotesTx">
        <pc:chgData name="Lukáš  Jankovič" userId="397d1488-d21a-4189-8f28-73cd76dd24c3" providerId="ADAL" clId="{F96A320B-2A36-4527-A077-8D208CCB8408}" dt="2020-09-08T08:00:20.150" v="1227" actId="20577"/>
        <pc:sldMkLst>
          <pc:docMk/>
          <pc:sldMk cId="635681630" sldId="288"/>
        </pc:sldMkLst>
      </pc:sldChg>
      <pc:sldChg chg="modNotesTx">
        <pc:chgData name="Lukáš  Jankovič" userId="397d1488-d21a-4189-8f28-73cd76dd24c3" providerId="ADAL" clId="{F96A320B-2A36-4527-A077-8D208CCB8408}" dt="2020-09-08T09:46:35.111" v="3108" actId="20577"/>
        <pc:sldMkLst>
          <pc:docMk/>
          <pc:sldMk cId="2585571229" sldId="290"/>
        </pc:sldMkLst>
      </pc:sldChg>
      <pc:sldChg chg="modNotesTx">
        <pc:chgData name="Lukáš  Jankovič" userId="397d1488-d21a-4189-8f28-73cd76dd24c3" providerId="ADAL" clId="{F96A320B-2A36-4527-A077-8D208CCB8408}" dt="2020-09-08T08:01:24.666" v="1473" actId="20577"/>
        <pc:sldMkLst>
          <pc:docMk/>
          <pc:sldMk cId="1323939241" sldId="293"/>
        </pc:sldMkLst>
      </pc:sldChg>
    </pc:docChg>
  </pc:docChgLst>
  <pc:docChgLst>
    <pc:chgData name="Lukáš  Jankovič" userId="S::lukas.jankovic@alvaria.sk::397d1488-d21a-4189-8f28-73cd76dd24c3" providerId="AD" clId="Web-{8F7D1F2A-1AC5-5C0F-FC5F-6DD34D5569CD}"/>
    <pc:docChg chg="addSld delSld modSld sldOrd">
      <pc:chgData name="Lukáš  Jankovič" userId="S::lukas.jankovic@alvaria.sk::397d1488-d21a-4189-8f28-73cd76dd24c3" providerId="AD" clId="Web-{8F7D1F2A-1AC5-5C0F-FC5F-6DD34D5569CD}" dt="2020-10-13T09:34:23.568" v="1264"/>
      <pc:docMkLst>
        <pc:docMk/>
      </pc:docMkLst>
      <pc:sldChg chg="modSp">
        <pc:chgData name="Lukáš  Jankovič" userId="S::lukas.jankovic@alvaria.sk::397d1488-d21a-4189-8f28-73cd76dd24c3" providerId="AD" clId="Web-{8F7D1F2A-1AC5-5C0F-FC5F-6DD34D5569CD}" dt="2020-10-13T07:36:36.637" v="16" actId="20577"/>
        <pc:sldMkLst>
          <pc:docMk/>
          <pc:sldMk cId="2216295342" sldId="258"/>
        </pc:sldMkLst>
        <pc:spChg chg="mod">
          <ac:chgData name="Lukáš  Jankovič" userId="S::lukas.jankovic@alvaria.sk::397d1488-d21a-4189-8f28-73cd76dd24c3" providerId="AD" clId="Web-{8F7D1F2A-1AC5-5C0F-FC5F-6DD34D5569CD}" dt="2020-10-13T07:36:36.637" v="16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S::lukas.jankovic@alvaria.sk::397d1488-d21a-4189-8f28-73cd76dd24c3" providerId="AD" clId="Web-{8F7D1F2A-1AC5-5C0F-FC5F-6DD34D5569CD}" dt="2020-10-13T08:13:55.919" v="85"/>
        <pc:sldMkLst>
          <pc:docMk/>
          <pc:sldMk cId="778276937" sldId="260"/>
        </pc:sldMkLst>
      </pc:sldChg>
      <pc:sldChg chg="del">
        <pc:chgData name="Lukáš  Jankovič" userId="S::lukas.jankovic@alvaria.sk::397d1488-d21a-4189-8f28-73cd76dd24c3" providerId="AD" clId="Web-{8F7D1F2A-1AC5-5C0F-FC5F-6DD34D5569CD}" dt="2020-10-13T08:13:53.060" v="84"/>
        <pc:sldMkLst>
          <pc:docMk/>
          <pc:sldMk cId="1963227913" sldId="262"/>
        </pc:sldMkLst>
      </pc:sldChg>
      <pc:sldChg chg="modSp">
        <pc:chgData name="Lukáš  Jankovič" userId="S::lukas.jankovic@alvaria.sk::397d1488-d21a-4189-8f28-73cd76dd24c3" providerId="AD" clId="Web-{8F7D1F2A-1AC5-5C0F-FC5F-6DD34D5569CD}" dt="2020-10-13T08:49:11.011" v="633" actId="20577"/>
        <pc:sldMkLst>
          <pc:docMk/>
          <pc:sldMk cId="3525129725" sldId="287"/>
        </pc:sldMkLst>
        <pc:spChg chg="mod">
          <ac:chgData name="Lukáš  Jankovič" userId="S::lukas.jankovic@alvaria.sk::397d1488-d21a-4189-8f28-73cd76dd24c3" providerId="AD" clId="Web-{8F7D1F2A-1AC5-5C0F-FC5F-6DD34D5569CD}" dt="2020-10-13T08:49:11.011" v="63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Lukáš  Jankovič" userId="S::lukas.jankovic@alvaria.sk::397d1488-d21a-4189-8f28-73cd76dd24c3" providerId="AD" clId="Web-{8F7D1F2A-1AC5-5C0F-FC5F-6DD34D5569CD}" dt="2020-10-13T08:49:33.809" v="640" actId="20577"/>
        <pc:sldMkLst>
          <pc:docMk/>
          <pc:sldMk cId="1323939241" sldId="293"/>
        </pc:sldMkLst>
        <pc:spChg chg="mod">
          <ac:chgData name="Lukáš  Jankovič" userId="S::lukas.jankovic@alvaria.sk::397d1488-d21a-4189-8f28-73cd76dd24c3" providerId="AD" clId="Web-{8F7D1F2A-1AC5-5C0F-FC5F-6DD34D5569CD}" dt="2020-10-13T08:49:33.809" v="640" actId="20577"/>
          <ac:spMkLst>
            <pc:docMk/>
            <pc:sldMk cId="1323939241" sldId="293"/>
            <ac:spMk id="2" creationId="{6ABAA716-8593-4E1D-8533-A2F1A0EA9CA5}"/>
          </ac:spMkLst>
        </pc:spChg>
      </pc:sldChg>
      <pc:sldChg chg="addSp delSp modSp ord">
        <pc:chgData name="Lukáš  Jankovič" userId="S::lukas.jankovic@alvaria.sk::397d1488-d21a-4189-8f28-73cd76dd24c3" providerId="AD" clId="Web-{8F7D1F2A-1AC5-5C0F-FC5F-6DD34D5569CD}" dt="2020-10-13T09:34:23.568" v="1264"/>
        <pc:sldMkLst>
          <pc:docMk/>
          <pc:sldMk cId="442122336" sldId="298"/>
        </pc:sldMkLst>
        <pc:spChg chg="add del mod">
          <ac:chgData name="Lukáš  Jankovič" userId="S::lukas.jankovic@alvaria.sk::397d1488-d21a-4189-8f28-73cd76dd24c3" providerId="AD" clId="Web-{8F7D1F2A-1AC5-5C0F-FC5F-6DD34D5569CD}" dt="2020-10-13T08:53:20.331" v="724"/>
          <ac:spMkLst>
            <pc:docMk/>
            <pc:sldMk cId="442122336" sldId="298"/>
            <ac:spMk id="4" creationId="{F5C65C29-4D8F-417F-840A-5325ED329061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9:34:23.568" v="1264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S::lukas.jankovic@alvaria.sk::397d1488-d21a-4189-8f28-73cd76dd24c3" providerId="AD" clId="Web-{8F7D1F2A-1AC5-5C0F-FC5F-6DD34D5569CD}" dt="2020-10-13T09:33:31.910" v="1256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32" v="1254" actId="1076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79" v="1255" actId="1076"/>
          <ac:picMkLst>
            <pc:docMk/>
            <pc:sldMk cId="442122336" sldId="298"/>
            <ac:picMk id="10" creationId="{3E459FE0-456D-4934-A222-9DB1ECA55808}"/>
          </ac:picMkLst>
        </pc:picChg>
      </pc:sldChg>
      <pc:sldChg chg="addSp delSp modSp">
        <pc:chgData name="Lukáš  Jankovič" userId="S::lukas.jankovic@alvaria.sk::397d1488-d21a-4189-8f28-73cd76dd24c3" providerId="AD" clId="Web-{8F7D1F2A-1AC5-5C0F-FC5F-6DD34D5569CD}" dt="2020-10-13T08:48:07.244" v="630" actId="1076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8F7D1F2A-1AC5-5C0F-FC5F-6DD34D5569CD}" dt="2020-10-13T08:30:02.931" v="312" actId="20577"/>
          <ac:spMkLst>
            <pc:docMk/>
            <pc:sldMk cId="3895460301" sldId="301"/>
            <ac:spMk id="3" creationId="{2FE9AB7F-C418-455A-86C8-70A95F0E2776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8:48:07.244" v="630" actId="1076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40.739" v="467"/>
          <ac:graphicFrameMkLst>
            <pc:docMk/>
            <pc:sldMk cId="3895460301" sldId="301"/>
            <ac:graphicFrameMk id="11" creationId="{898E2181-C65B-4A25-B4C5-DDCEC442F1A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53.771" v="469"/>
          <ac:graphicFrameMkLst>
            <pc:docMk/>
            <pc:sldMk cId="3895460301" sldId="301"/>
            <ac:graphicFrameMk id="13" creationId="{FB683219-01D4-4C27-BBA2-7BA1C7ECE58D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6:06.162" v="471"/>
          <ac:graphicFrameMkLst>
            <pc:docMk/>
            <pc:sldMk cId="3895460301" sldId="301"/>
            <ac:graphicFrameMk id="15" creationId="{CC070FF0-5F8F-44CE-9AD5-0F6ACEC695E3}"/>
          </ac:graphicFrameMkLst>
        </pc:graphicFrameChg>
        <pc:picChg chg="del">
          <ac:chgData name="Lukáš  Jankovič" userId="S::lukas.jankovic@alvaria.sk::397d1488-d21a-4189-8f28-73cd76dd24c3" providerId="AD" clId="Web-{8F7D1F2A-1AC5-5C0F-FC5F-6DD34D5569CD}" dt="2020-10-13T08:41:50.983" v="315"/>
          <ac:picMkLst>
            <pc:docMk/>
            <pc:sldMk cId="3895460301" sldId="301"/>
            <ac:picMk id="5" creationId="{B0B58475-43F9-4864-9621-720D60E636AD}"/>
          </ac:picMkLst>
        </pc:picChg>
      </pc:sldChg>
      <pc:sldChg chg="addSp modSp ord">
        <pc:chgData name="Lukáš  Jankovič" userId="S::lukas.jankovic@alvaria.sk::397d1488-d21a-4189-8f28-73cd76dd24c3" providerId="AD" clId="Web-{8F7D1F2A-1AC5-5C0F-FC5F-6DD34D5569CD}" dt="2020-10-13T08:49:17.855" v="635" actId="1076"/>
        <pc:sldMkLst>
          <pc:docMk/>
          <pc:sldMk cId="1212306369" sldId="310"/>
        </pc:sldMkLst>
        <pc:spChg chg="add mod">
          <ac:chgData name="Lukáš  Jankovič" userId="S::lukas.jankovic@alvaria.sk::397d1488-d21a-4189-8f28-73cd76dd24c3" providerId="AD" clId="Web-{8F7D1F2A-1AC5-5C0F-FC5F-6DD34D5569CD}" dt="2020-10-13T08:11:50.635" v="51" actId="1076"/>
          <ac:spMkLst>
            <pc:docMk/>
            <pc:sldMk cId="1212306369" sldId="310"/>
            <ac:spMk id="4" creationId="{41B8D07F-FF05-46F8-AED2-7C1D648A5E1C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49:17.855" v="635" actId="1076"/>
          <ac:spMkLst>
            <pc:docMk/>
            <pc:sldMk cId="1212306369" sldId="310"/>
            <ac:spMk id="6" creationId="{44004F21-914C-4925-9450-F74D40FE604E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3:20.153" v="82" actId="1076"/>
          <ac:spMkLst>
            <pc:docMk/>
            <pc:sldMk cId="1212306369" sldId="310"/>
            <ac:spMk id="8" creationId="{C967EECD-CCEC-4EA5-9E23-02A9A9EB7FF8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1:21.040" v="49" actId="1076"/>
          <ac:spMkLst>
            <pc:docMk/>
            <pc:sldMk cId="1212306369" sldId="310"/>
            <ac:spMk id="16" creationId="{4B89D8DE-42EC-4A2C-A4E5-59B8A3799E59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2:18.682" v="59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8F7D1F2A-1AC5-5C0F-FC5F-6DD34D5569CD}" dt="2020-10-13T08:08:46.833" v="23" actId="1076"/>
          <ac:picMkLst>
            <pc:docMk/>
            <pc:sldMk cId="1212306369" sldId="310"/>
            <ac:picMk id="2" creationId="{315A7B43-666C-44B7-8AD5-B62303FFC263}"/>
          </ac:picMkLst>
        </pc:picChg>
        <pc:picChg chg="add mod">
          <ac:chgData name="Lukáš  Jankovič" userId="S::lukas.jankovic@alvaria.sk::397d1488-d21a-4189-8f28-73cd76dd24c3" providerId="AD" clId="Web-{8F7D1F2A-1AC5-5C0F-FC5F-6DD34D5569CD}" dt="2020-10-13T08:08:01.863" v="2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02:48.010" v="19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13:31.966" v="83" actId="1076"/>
          <ac:picMkLst>
            <pc:docMk/>
            <pc:sldMk cId="1212306369" sldId="310"/>
            <ac:picMk id="14" creationId="{8F67AD78-816E-405E-94CC-DC5FD3D0EE62}"/>
          </ac:picMkLst>
        </pc:picChg>
      </pc:sldChg>
      <pc:sldChg chg="addSp modSp add ord replId">
        <pc:chgData name="Lukáš  Jankovič" userId="S::lukas.jankovic@alvaria.sk::397d1488-d21a-4189-8f28-73cd76dd24c3" providerId="AD" clId="Web-{8F7D1F2A-1AC5-5C0F-FC5F-6DD34D5569CD}" dt="2020-10-13T08:26:14.331" v="300" actId="20577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8F7D1F2A-1AC5-5C0F-FC5F-6DD34D5569CD}" dt="2020-10-13T08:25:26.861" v="173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Lukáš  Jankovič" userId="S::lukas.jankovic@alvaria.sk::397d1488-d21a-4189-8f28-73cd76dd24c3" providerId="AD" clId="Web-{8F7D1F2A-1AC5-5C0F-FC5F-6DD34D5569CD}" dt="2020-10-13T08:16:06.251" v="105" actId="20577"/>
          <ac:spMkLst>
            <pc:docMk/>
            <pc:sldMk cId="1839607554" sldId="311"/>
            <ac:spMk id="3" creationId="{2FE9AB7F-C418-455A-86C8-70A95F0E2776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26:14.331" v="300" actId="20577"/>
          <ac:spMkLst>
            <pc:docMk/>
            <pc:sldMk cId="1839607554" sldId="311"/>
            <ac:spMk id="4" creationId="{0994A5AB-B1D8-405C-815C-57ED6DBC53A1}"/>
          </ac:spMkLst>
        </pc:spChg>
      </pc:sldChg>
    </pc:docChg>
  </pc:docChgLst>
  <pc:docChgLst>
    <pc:chgData name="Lukáš  Jankovič" userId="S::lukas.jankovic@alvaria.sk::397d1488-d21a-4189-8f28-73cd76dd24c3" providerId="AD" clId="Web-{A474695E-5BA3-A5F5-8B11-C4F8D2ED6FCA}"/>
    <pc:docChg chg="modSld">
      <pc:chgData name="Lukáš  Jankovič" userId="S::lukas.jankovic@alvaria.sk::397d1488-d21a-4189-8f28-73cd76dd24c3" providerId="AD" clId="Web-{A474695E-5BA3-A5F5-8B11-C4F8D2ED6FCA}" dt="2020-10-14T09:03:37.547" v="1" actId="1076"/>
      <pc:docMkLst>
        <pc:docMk/>
      </pc:docMkLst>
      <pc:sldChg chg="modSp">
        <pc:chgData name="Lukáš  Jankovič" userId="S::lukas.jankovic@alvaria.sk::397d1488-d21a-4189-8f28-73cd76dd24c3" providerId="AD" clId="Web-{A474695E-5BA3-A5F5-8B11-C4F8D2ED6FCA}" dt="2020-10-14T09:03:37.547" v="1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A474695E-5BA3-A5F5-8B11-C4F8D2ED6FCA}" dt="2020-10-14T09:03:37.547" v="1" actId="1076"/>
          <ac:spMkLst>
            <pc:docMk/>
            <pc:sldMk cId="1212306369" sldId="310"/>
            <ac:spMk id="6" creationId="{44004F21-914C-4925-9450-F74D40FE604E}"/>
          </ac:spMkLst>
        </pc:spChg>
        <pc:picChg chg="mod">
          <ac:chgData name="Lukáš  Jankovič" userId="S::lukas.jankovic@alvaria.sk::397d1488-d21a-4189-8f28-73cd76dd24c3" providerId="AD" clId="Web-{A474695E-5BA3-A5F5-8B11-C4F8D2ED6FCA}" dt="2020-10-14T09:03:34.438" v="0" actId="1076"/>
          <ac:picMkLst>
            <pc:docMk/>
            <pc:sldMk cId="1212306369" sldId="310"/>
            <ac:picMk id="3" creationId="{14BFA318-0470-4C9D-AAAD-90C635E1D751}"/>
          </ac:picMkLst>
        </pc:picChg>
      </pc:sldChg>
    </pc:docChg>
  </pc:docChgLst>
  <pc:docChgLst>
    <pc:chgData name="Lukáš  Jankovič" userId="397d1488-d21a-4189-8f28-73cd76dd24c3" providerId="ADAL" clId="{240E4737-3F79-47F7-8AB0-33BE331CE0FE}"/>
    <pc:docChg chg="custSel addSld modSld">
      <pc:chgData name="Lukáš  Jankovič" userId="397d1488-d21a-4189-8f28-73cd76dd24c3" providerId="ADAL" clId="{240E4737-3F79-47F7-8AB0-33BE331CE0FE}" dt="2023-01-23T14:42:27.236" v="382" actId="20577"/>
      <pc:docMkLst>
        <pc:docMk/>
      </pc:docMkLst>
      <pc:sldChg chg="modSp mod">
        <pc:chgData name="Lukáš  Jankovič" userId="397d1488-d21a-4189-8f28-73cd76dd24c3" providerId="ADAL" clId="{240E4737-3F79-47F7-8AB0-33BE331CE0FE}" dt="2023-01-23T14:33:20.897" v="109" actId="20577"/>
        <pc:sldMkLst>
          <pc:docMk/>
          <pc:sldMk cId="162208351" sldId="338"/>
        </pc:sldMkLst>
        <pc:spChg chg="mod">
          <ac:chgData name="Lukáš  Jankovič" userId="397d1488-d21a-4189-8f28-73cd76dd24c3" providerId="ADAL" clId="{240E4737-3F79-47F7-8AB0-33BE331CE0FE}" dt="2023-01-23T14:33:20.897" v="109" actId="20577"/>
          <ac:spMkLst>
            <pc:docMk/>
            <pc:sldMk cId="162208351" sldId="338"/>
            <ac:spMk id="4" creationId="{8B913A34-0EA1-4F12-96BF-73BA7026EF4C}"/>
          </ac:spMkLst>
        </pc:spChg>
      </pc:sldChg>
      <pc:sldChg chg="addSp modSp mod">
        <pc:chgData name="Lukáš  Jankovič" userId="397d1488-d21a-4189-8f28-73cd76dd24c3" providerId="ADAL" clId="{240E4737-3F79-47F7-8AB0-33BE331CE0FE}" dt="2023-01-23T14:22:27.948" v="1" actId="1076"/>
        <pc:sldMkLst>
          <pc:docMk/>
          <pc:sldMk cId="920317648" sldId="344"/>
        </pc:sldMkLst>
        <pc:picChg chg="add mod">
          <ac:chgData name="Lukáš  Jankovič" userId="397d1488-d21a-4189-8f28-73cd76dd24c3" providerId="ADAL" clId="{240E4737-3F79-47F7-8AB0-33BE331CE0FE}" dt="2023-01-23T14:22:27.948" v="1" actId="1076"/>
          <ac:picMkLst>
            <pc:docMk/>
            <pc:sldMk cId="920317648" sldId="344"/>
            <ac:picMk id="6" creationId="{E8E77B8C-C619-2242-793F-73EF95BFF628}"/>
          </ac:picMkLst>
        </pc:picChg>
      </pc:sldChg>
      <pc:sldChg chg="addSp delSp modSp add mod">
        <pc:chgData name="Lukáš  Jankovič" userId="397d1488-d21a-4189-8f28-73cd76dd24c3" providerId="ADAL" clId="{240E4737-3F79-47F7-8AB0-33BE331CE0FE}" dt="2023-01-23T14:42:27.236" v="382" actId="20577"/>
        <pc:sldMkLst>
          <pc:docMk/>
          <pc:sldMk cId="3506915719" sldId="351"/>
        </pc:sldMkLst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5" creationId="{30F0E372-F548-A91F-B4F8-EF4DCAD31C02}"/>
          </ac:spMkLst>
        </pc:spChg>
        <pc:spChg chg="mod">
          <ac:chgData name="Lukáš  Jankovič" userId="397d1488-d21a-4189-8f28-73cd76dd24c3" providerId="ADAL" clId="{240E4737-3F79-47F7-8AB0-33BE331CE0FE}" dt="2023-01-23T14:41:11.704" v="358" actId="20577"/>
          <ac:spMkLst>
            <pc:docMk/>
            <pc:sldMk cId="3506915719" sldId="351"/>
            <ac:spMk id="6" creationId="{45114520-9723-DFEB-F72F-2CB8FEC71A7B}"/>
          </ac:spMkLst>
        </pc:spChg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7" creationId="{0D63F0D6-E3D8-50DA-99CB-46CE09D4D1A7}"/>
          </ac:spMkLst>
        </pc:spChg>
        <pc:graphicFrameChg chg="add mod modGraphic">
          <ac:chgData name="Lukáš  Jankovič" userId="397d1488-d21a-4189-8f28-73cd76dd24c3" providerId="ADAL" clId="{240E4737-3F79-47F7-8AB0-33BE331CE0FE}" dt="2023-01-23T14:42:27.236" v="382" actId="20577"/>
          <ac:graphicFrameMkLst>
            <pc:docMk/>
            <pc:sldMk cId="3506915719" sldId="351"/>
            <ac:graphicFrameMk id="2" creationId="{CFAE844C-55D3-979E-D3A0-886B458807A0}"/>
          </ac:graphicFrameMkLst>
        </pc:graphicFrameChg>
        <pc:picChg chg="del">
          <ac:chgData name="Lukáš  Jankovič" userId="397d1488-d21a-4189-8f28-73cd76dd24c3" providerId="ADAL" clId="{240E4737-3F79-47F7-8AB0-33BE331CE0FE}" dt="2023-01-23T14:36:34.546" v="121" actId="478"/>
          <ac:picMkLst>
            <pc:docMk/>
            <pc:sldMk cId="3506915719" sldId="351"/>
            <ac:picMk id="3" creationId="{CB3D5289-3EEB-78A9-C6DE-45011061527F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4" creationId="{85BAF518-93CA-3E3B-5905-E15A0C8492F4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8" creationId="{B52DA0EC-B785-F468-E8C4-AB3DD831A225}"/>
          </ac:picMkLst>
        </pc:picChg>
      </pc:sldChg>
    </pc:docChg>
  </pc:docChgLst>
  <pc:docChgLst>
    <pc:chgData name="Lukáš  Jankovič" userId="397d1488-d21a-4189-8f28-73cd76dd24c3" providerId="ADAL" clId="{70F1CD06-F394-4FA6-A535-C82F1FBC61B4}"/>
    <pc:docChg chg="undo custSel addSld delSld modSld sldOrd">
      <pc:chgData name="Lukáš  Jankovič" userId="397d1488-d21a-4189-8f28-73cd76dd24c3" providerId="ADAL" clId="{70F1CD06-F394-4FA6-A535-C82F1FBC61B4}" dt="2020-10-12T10:22:51.207" v="942" actId="1076"/>
      <pc:docMkLst>
        <pc:docMk/>
      </pc:docMkLst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054536754" sldId="257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494594975" sldId="272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777729629" sldId="275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654245197" sldId="277"/>
        </pc:sldMkLst>
      </pc:sldChg>
      <pc:sldChg chg="del">
        <pc:chgData name="Lukáš  Jankovič" userId="397d1488-d21a-4189-8f28-73cd76dd24c3" providerId="ADAL" clId="{70F1CD06-F394-4FA6-A535-C82F1FBC61B4}" dt="2020-10-12T10:11:38.636" v="891" actId="2696"/>
        <pc:sldMkLst>
          <pc:docMk/>
          <pc:sldMk cId="3588434347" sldId="283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612792664" sldId="285"/>
        </pc:sldMkLst>
      </pc:sldChg>
      <pc:sldChg chg="delSp modSp mod">
        <pc:chgData name="Lukáš  Jankovič" userId="397d1488-d21a-4189-8f28-73cd76dd24c3" providerId="ADAL" clId="{70F1CD06-F394-4FA6-A535-C82F1FBC61B4}" dt="2020-10-12T09:43:23.652" v="527" actId="20577"/>
        <pc:sldMkLst>
          <pc:docMk/>
          <pc:sldMk cId="3525129725" sldId="287"/>
        </pc:sldMkLst>
        <pc:spChg chg="mod">
          <ac:chgData name="Lukáš  Jankovič" userId="397d1488-d21a-4189-8f28-73cd76dd24c3" providerId="ADAL" clId="{70F1CD06-F394-4FA6-A535-C82F1FBC61B4}" dt="2020-10-12T09:01:03.530" v="32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3:23.652" v="527" actId="20577"/>
          <ac:spMkLst>
            <pc:docMk/>
            <pc:sldMk cId="3525129725" sldId="287"/>
            <ac:spMk id="3" creationId="{2FE9AB7F-C418-455A-86C8-70A95F0E2776}"/>
          </ac:spMkLst>
        </pc:spChg>
        <pc:picChg chg="del">
          <ac:chgData name="Lukáš  Jankovič" userId="397d1488-d21a-4189-8f28-73cd76dd24c3" providerId="ADAL" clId="{70F1CD06-F394-4FA6-A535-C82F1FBC61B4}" dt="2020-10-12T09:01:12.121" v="34" actId="478"/>
          <ac:picMkLst>
            <pc:docMk/>
            <pc:sldMk cId="3525129725" sldId="287"/>
            <ac:picMk id="4" creationId="{9ABF231C-A5A0-4FDC-9864-26E7540EE140}"/>
          </ac:picMkLst>
        </pc:picChg>
      </pc:sldChg>
      <pc:sldChg chg="delSp del mod">
        <pc:chgData name="Lukáš  Jankovič" userId="397d1488-d21a-4189-8f28-73cd76dd24c3" providerId="ADAL" clId="{70F1CD06-F394-4FA6-A535-C82F1FBC61B4}" dt="2020-10-12T09:46:42.688" v="654" actId="2696"/>
        <pc:sldMkLst>
          <pc:docMk/>
          <pc:sldMk cId="635681630" sldId="288"/>
        </pc:sldMkLst>
        <pc:picChg chg="del">
          <ac:chgData name="Lukáš  Jankovič" userId="397d1488-d21a-4189-8f28-73cd76dd24c3" providerId="ADAL" clId="{70F1CD06-F394-4FA6-A535-C82F1FBC61B4}" dt="2020-10-12T09:45:38.780" v="552" actId="21"/>
          <ac:picMkLst>
            <pc:docMk/>
            <pc:sldMk cId="635681630" sldId="288"/>
            <ac:picMk id="4" creationId="{699137DC-44E8-4EFE-832C-8CB5B82BDD90}"/>
          </ac:picMkLst>
        </pc:picChg>
      </pc:sldChg>
      <pc:sldChg chg="modSp del mod">
        <pc:chgData name="Lukáš  Jankovič" userId="397d1488-d21a-4189-8f28-73cd76dd24c3" providerId="ADAL" clId="{70F1CD06-F394-4FA6-A535-C82F1FBC61B4}" dt="2020-10-12T09:58:49.661" v="744" actId="2696"/>
        <pc:sldMkLst>
          <pc:docMk/>
          <pc:sldMk cId="2585571229" sldId="290"/>
        </pc:sldMkLst>
        <pc:spChg chg="mod">
          <ac:chgData name="Lukáš  Jankovič" userId="397d1488-d21a-4189-8f28-73cd76dd24c3" providerId="ADAL" clId="{70F1CD06-F394-4FA6-A535-C82F1FBC61B4}" dt="2020-10-12T09:57:12.560" v="726" actId="20577"/>
          <ac:spMkLst>
            <pc:docMk/>
            <pc:sldMk cId="2585571229" sldId="290"/>
            <ac:spMk id="2" creationId="{A5173DB5-DCEE-44C6-A13B-419D96649B6A}"/>
          </ac:spMkLst>
        </pc:spChg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1074013524" sldId="295"/>
        </pc:sldMkLst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3415672013" sldId="297"/>
        </pc:sldMkLst>
      </pc:sldChg>
      <pc:sldChg chg="delSp mod">
        <pc:chgData name="Lukáš  Jankovič" userId="397d1488-d21a-4189-8f28-73cd76dd24c3" providerId="ADAL" clId="{70F1CD06-F394-4FA6-A535-C82F1FBC61B4}" dt="2020-10-12T09:58:43.553" v="743" actId="478"/>
        <pc:sldMkLst>
          <pc:docMk/>
          <pc:sldMk cId="442122336" sldId="298"/>
        </pc:sldMkLst>
        <pc:picChg chg="del">
          <ac:chgData name="Lukáš  Jankovič" userId="397d1488-d21a-4189-8f28-73cd76dd24c3" providerId="ADAL" clId="{70F1CD06-F394-4FA6-A535-C82F1FBC61B4}" dt="2020-10-12T09:58:43.119" v="742" actId="478"/>
          <ac:picMkLst>
            <pc:docMk/>
            <pc:sldMk cId="442122336" sldId="298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43.553" v="743" actId="478"/>
          <ac:picMkLst>
            <pc:docMk/>
            <pc:sldMk cId="442122336" sldId="298"/>
            <ac:picMk id="3" creationId="{7060BF73-DE27-4D0A-989C-F24D4F3761DD}"/>
          </ac:picMkLst>
        </pc:picChg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800128318" sldId="299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816589573" sldId="300"/>
        </pc:sldMkLst>
      </pc:sldChg>
      <pc:sldChg chg="addSp delSp modSp add mod">
        <pc:chgData name="Lukáš  Jankovič" userId="397d1488-d21a-4189-8f28-73cd76dd24c3" providerId="ADAL" clId="{70F1CD06-F394-4FA6-A535-C82F1FBC61B4}" dt="2020-10-12T09:48:19.700" v="684" actId="20577"/>
        <pc:sldMkLst>
          <pc:docMk/>
          <pc:sldMk cId="3895460301" sldId="301"/>
        </pc:sldMkLst>
        <pc:spChg chg="mod">
          <ac:chgData name="Lukáš  Jankovič" userId="397d1488-d21a-4189-8f28-73cd76dd24c3" providerId="ADAL" clId="{70F1CD06-F394-4FA6-A535-C82F1FBC61B4}" dt="2020-10-12T09:05:04.356" v="452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8:19.700" v="684" actId="20577"/>
          <ac:spMkLst>
            <pc:docMk/>
            <pc:sldMk cId="3895460301" sldId="301"/>
            <ac:spMk id="3" creationId="{2FE9AB7F-C418-455A-86C8-70A95F0E2776}"/>
          </ac:spMkLst>
        </pc:spChg>
        <pc:picChg chg="del mod">
          <ac:chgData name="Lukáš  Jankovič" userId="397d1488-d21a-4189-8f28-73cd76dd24c3" providerId="ADAL" clId="{70F1CD06-F394-4FA6-A535-C82F1FBC61B4}" dt="2020-10-12T09:45:23.255" v="551" actId="478"/>
          <ac:picMkLst>
            <pc:docMk/>
            <pc:sldMk cId="3895460301" sldId="301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70F1CD06-F394-4FA6-A535-C82F1FBC61B4}" dt="2020-10-12T09:47:22.989" v="660" actId="1076"/>
          <ac:picMkLst>
            <pc:docMk/>
            <pc:sldMk cId="3895460301" sldId="301"/>
            <ac:picMk id="5" creationId="{B0B58475-43F9-4864-9621-720D60E636AD}"/>
          </ac:picMkLst>
        </pc:picChg>
      </pc:sldChg>
      <pc:sldChg chg="new del">
        <pc:chgData name="Lukáš  Jankovič" userId="397d1488-d21a-4189-8f28-73cd76dd24c3" providerId="ADAL" clId="{70F1CD06-F394-4FA6-A535-C82F1FBC61B4}" dt="2020-10-12T09:02:46.226" v="241" actId="680"/>
        <pc:sldMkLst>
          <pc:docMk/>
          <pc:sldMk cId="1016913193" sldId="302"/>
        </pc:sldMkLst>
      </pc:sldChg>
      <pc:sldChg chg="modSp add mod">
        <pc:chgData name="Lukáš  Jankovič" userId="397d1488-d21a-4189-8f28-73cd76dd24c3" providerId="ADAL" clId="{70F1CD06-F394-4FA6-A535-C82F1FBC61B4}" dt="2020-10-12T09:44:30.252" v="534" actId="20577"/>
        <pc:sldMkLst>
          <pc:docMk/>
          <pc:sldMk cId="1273480594" sldId="302"/>
        </pc:sldMkLst>
        <pc:spChg chg="mod">
          <ac:chgData name="Lukáš  Jankovič" userId="397d1488-d21a-4189-8f28-73cd76dd24c3" providerId="ADAL" clId="{70F1CD06-F394-4FA6-A535-C82F1FBC61B4}" dt="2020-10-12T09:03:00.439" v="284" actId="20577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4:30.252" v="534" actId="20577"/>
          <ac:spMkLst>
            <pc:docMk/>
            <pc:sldMk cId="1273480594" sldId="302"/>
            <ac:spMk id="3" creationId="{2FE9AB7F-C418-455A-86C8-70A95F0E2776}"/>
          </ac:spMkLst>
        </pc:spChg>
      </pc:sldChg>
      <pc:sldChg chg="addSp delSp modSp add mod">
        <pc:chgData name="Lukáš  Jankovič" userId="397d1488-d21a-4189-8f28-73cd76dd24c3" providerId="ADAL" clId="{70F1CD06-F394-4FA6-A535-C82F1FBC61B4}" dt="2020-10-12T10:05:58.869" v="857" actId="1076"/>
        <pc:sldMkLst>
          <pc:docMk/>
          <pc:sldMk cId="1045220683" sldId="303"/>
        </pc:sldMkLst>
        <pc:spChg chg="add del mod">
          <ac:chgData name="Lukáš  Jankovič" userId="397d1488-d21a-4189-8f28-73cd76dd24c3" providerId="ADAL" clId="{70F1CD06-F394-4FA6-A535-C82F1FBC61B4}" dt="2020-10-12T09:58:24.411" v="738" actId="478"/>
          <ac:spMkLst>
            <pc:docMk/>
            <pc:sldMk cId="1045220683" sldId="303"/>
            <ac:spMk id="13" creationId="{97439ADC-2215-45C0-9FB2-090771574F09}"/>
          </ac:spMkLst>
        </pc:spChg>
        <pc:spChg chg="add mod">
          <ac:chgData name="Lukáš  Jankovič" userId="397d1488-d21a-4189-8f28-73cd76dd24c3" providerId="ADAL" clId="{70F1CD06-F394-4FA6-A535-C82F1FBC61B4}" dt="2020-10-12T10:05:58.869" v="857" actId="1076"/>
          <ac:spMkLst>
            <pc:docMk/>
            <pc:sldMk cId="1045220683" sldId="303"/>
            <ac:spMk id="14" creationId="{66BE3511-2AD6-4DCF-88F8-4CC1905C3E98}"/>
          </ac:spMkLst>
        </pc:spChg>
        <pc:picChg chg="del">
          <ac:chgData name="Lukáš  Jankovič" userId="397d1488-d21a-4189-8f28-73cd76dd24c3" providerId="ADAL" clId="{70F1CD06-F394-4FA6-A535-C82F1FBC61B4}" dt="2020-10-12T09:58:12.234" v="731" actId="478"/>
          <ac:picMkLst>
            <pc:docMk/>
            <pc:sldMk cId="1045220683" sldId="303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14.130" v="733" actId="478"/>
          <ac:picMkLst>
            <pc:docMk/>
            <pc:sldMk cId="1045220683" sldId="303"/>
            <ac:picMk id="3" creationId="{7060BF73-DE27-4D0A-989C-F24D4F3761DD}"/>
          </ac:picMkLst>
        </pc:picChg>
        <pc:picChg chg="add del mod">
          <ac:chgData name="Lukáš  Jankovič" userId="397d1488-d21a-4189-8f28-73cd76dd24c3" providerId="ADAL" clId="{70F1CD06-F394-4FA6-A535-C82F1FBC61B4}" dt="2020-10-12T10:02:35.678" v="758" actId="1076"/>
          <ac:picMkLst>
            <pc:docMk/>
            <pc:sldMk cId="1045220683" sldId="303"/>
            <ac:picMk id="5" creationId="{5E9350FA-A8AD-4F06-9F70-FCD925DF7F7D}"/>
          </ac:picMkLst>
        </pc:picChg>
        <pc:picChg chg="add mod">
          <ac:chgData name="Lukáš  Jankovič" userId="397d1488-d21a-4189-8f28-73cd76dd24c3" providerId="ADAL" clId="{70F1CD06-F394-4FA6-A535-C82F1FBC61B4}" dt="2020-10-12T09:58:26.837" v="739" actId="1076"/>
          <ac:picMkLst>
            <pc:docMk/>
            <pc:sldMk cId="1045220683" sldId="303"/>
            <ac:picMk id="6" creationId="{6A9E5513-5AA3-47A4-A4E7-FBF1249BCEFB}"/>
          </ac:picMkLst>
        </pc:picChg>
        <pc:picChg chg="del">
          <ac:chgData name="Lukáš  Jankovič" userId="397d1488-d21a-4189-8f28-73cd76dd24c3" providerId="ADAL" clId="{70F1CD06-F394-4FA6-A535-C82F1FBC61B4}" dt="2020-10-12T09:58:19.935" v="736" actId="478"/>
          <ac:picMkLst>
            <pc:docMk/>
            <pc:sldMk cId="1045220683" sldId="303"/>
            <ac:picMk id="8" creationId="{4CADCC16-C6B5-42A8-92A1-B4EDB8524776}"/>
          </ac:picMkLst>
        </pc:picChg>
        <pc:picChg chg="del">
          <ac:chgData name="Lukáš  Jankovič" userId="397d1488-d21a-4189-8f28-73cd76dd24c3" providerId="ADAL" clId="{70F1CD06-F394-4FA6-A535-C82F1FBC61B4}" dt="2020-10-12T09:58:20.382" v="737" actId="478"/>
          <ac:picMkLst>
            <pc:docMk/>
            <pc:sldMk cId="1045220683" sldId="303"/>
            <ac:picMk id="10" creationId="{3E459FE0-456D-4934-A222-9DB1ECA55808}"/>
          </ac:picMkLst>
        </pc:picChg>
      </pc:sldChg>
      <pc:sldChg chg="new del">
        <pc:chgData name="Lukáš  Jankovič" userId="397d1488-d21a-4189-8f28-73cd76dd24c3" providerId="ADAL" clId="{70F1CD06-F394-4FA6-A535-C82F1FBC61B4}" dt="2020-10-12T09:55:59.350" v="690" actId="2696"/>
        <pc:sldMkLst>
          <pc:docMk/>
          <pc:sldMk cId="2009861741" sldId="303"/>
        </pc:sldMkLst>
      </pc:sldChg>
      <pc:sldChg chg="new del ord">
        <pc:chgData name="Lukáš  Jankovič" userId="397d1488-d21a-4189-8f28-73cd76dd24c3" providerId="ADAL" clId="{70F1CD06-F394-4FA6-A535-C82F1FBC61B4}" dt="2020-10-12T09:48:47.418" v="688" actId="2696"/>
        <pc:sldMkLst>
          <pc:docMk/>
          <pc:sldMk cId="2911656922" sldId="303"/>
        </pc:sldMkLst>
      </pc:sldChg>
      <pc:sldChg chg="new del ord">
        <pc:chgData name="Lukáš  Jankovič" userId="397d1488-d21a-4189-8f28-73cd76dd24c3" providerId="ADAL" clId="{70F1CD06-F394-4FA6-A535-C82F1FBC61B4}" dt="2020-10-12T09:56:39.464" v="694" actId="2696"/>
        <pc:sldMkLst>
          <pc:docMk/>
          <pc:sldMk cId="3013595104" sldId="303"/>
        </pc:sldMkLst>
      </pc:sldChg>
      <pc:sldChg chg="new del">
        <pc:chgData name="Lukáš  Jankovič" userId="397d1488-d21a-4189-8f28-73cd76dd24c3" providerId="ADAL" clId="{70F1CD06-F394-4FA6-A535-C82F1FBC61B4}" dt="2020-10-12T09:58:56.536" v="745" actId="2696"/>
        <pc:sldMkLst>
          <pc:docMk/>
          <pc:sldMk cId="876279760" sldId="304"/>
        </pc:sldMkLst>
      </pc:sldChg>
      <pc:sldChg chg="addSp delSp modSp add mod">
        <pc:chgData name="Lukáš  Jankovič" userId="397d1488-d21a-4189-8f28-73cd76dd24c3" providerId="ADAL" clId="{70F1CD06-F394-4FA6-A535-C82F1FBC61B4}" dt="2020-10-12T10:06:20.790" v="861" actId="14100"/>
        <pc:sldMkLst>
          <pc:docMk/>
          <pc:sldMk cId="3202972717" sldId="304"/>
        </pc:sldMkLst>
        <pc:spChg chg="add mod">
          <ac:chgData name="Lukáš  Jankovič" userId="397d1488-d21a-4189-8f28-73cd76dd24c3" providerId="ADAL" clId="{70F1CD06-F394-4FA6-A535-C82F1FBC61B4}" dt="2020-10-12T10:06:14.045" v="860" actId="1076"/>
          <ac:spMkLst>
            <pc:docMk/>
            <pc:sldMk cId="3202972717" sldId="304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20.790" v="861" actId="14100"/>
          <ac:picMkLst>
            <pc:docMk/>
            <pc:sldMk cId="3202972717" sldId="304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70F1CD06-F394-4FA6-A535-C82F1FBC61B4}" dt="2020-10-12T10:06:07.710" v="859" actId="1035"/>
          <ac:picMkLst>
            <pc:docMk/>
            <pc:sldMk cId="3202972717" sldId="304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0F1CD06-F394-4FA6-A535-C82F1FBC61B4}" dt="2020-10-12T09:59:23.429" v="751" actId="478"/>
          <ac:picMkLst>
            <pc:docMk/>
            <pc:sldMk cId="3202972717" sldId="304"/>
            <ac:picMk id="5" creationId="{5E9350FA-A8AD-4F06-9F70-FCD925DF7F7D}"/>
          </ac:picMkLst>
        </pc:picChg>
        <pc:picChg chg="del">
          <ac:chgData name="Lukáš  Jankovič" userId="397d1488-d21a-4189-8f28-73cd76dd24c3" providerId="ADAL" clId="{70F1CD06-F394-4FA6-A535-C82F1FBC61B4}" dt="2020-10-12T09:59:19.365" v="749" actId="478"/>
          <ac:picMkLst>
            <pc:docMk/>
            <pc:sldMk cId="3202972717" sldId="304"/>
            <ac:picMk id="6" creationId="{6A9E5513-5AA3-47A4-A4E7-FBF1249BCEFB}"/>
          </ac:picMkLst>
        </pc:picChg>
      </pc:sldChg>
      <pc:sldChg chg="addSp delSp modSp new del mod">
        <pc:chgData name="Lukáš  Jankovič" userId="397d1488-d21a-4189-8f28-73cd76dd24c3" providerId="ADAL" clId="{70F1CD06-F394-4FA6-A535-C82F1FBC61B4}" dt="2020-10-12T10:05:31.067" v="852" actId="2696"/>
        <pc:sldMkLst>
          <pc:docMk/>
          <pc:sldMk cId="2435549211" sldId="305"/>
        </pc:sldMkLst>
        <pc:spChg chg="del">
          <ac:chgData name="Lukáš  Jankovič" userId="397d1488-d21a-4189-8f28-73cd76dd24c3" providerId="ADAL" clId="{70F1CD06-F394-4FA6-A535-C82F1FBC61B4}" dt="2020-10-12T10:03:23.316" v="811" actId="478"/>
          <ac:spMkLst>
            <pc:docMk/>
            <pc:sldMk cId="2435549211" sldId="305"/>
            <ac:spMk id="2" creationId="{63C5A3E9-03CD-4D0A-8CB6-47394639F0FB}"/>
          </ac:spMkLst>
        </pc:spChg>
        <pc:spChg chg="add mod">
          <ac:chgData name="Lukáš  Jankovič" userId="397d1488-d21a-4189-8f28-73cd76dd24c3" providerId="ADAL" clId="{70F1CD06-F394-4FA6-A535-C82F1FBC61B4}" dt="2020-10-12T10:03:37.070" v="827" actId="1076"/>
          <ac:spMkLst>
            <pc:docMk/>
            <pc:sldMk cId="2435549211" sldId="305"/>
            <ac:spMk id="6" creationId="{8B792CE6-76B5-4C29-B96C-30D31C78DF58}"/>
          </ac:spMkLst>
        </pc:spChg>
        <pc:picChg chg="add del mod">
          <ac:chgData name="Lukáš  Jankovič" userId="397d1488-d21a-4189-8f28-73cd76dd24c3" providerId="ADAL" clId="{70F1CD06-F394-4FA6-A535-C82F1FBC61B4}" dt="2020-10-12T10:05:29.163" v="851" actId="478"/>
          <ac:picMkLst>
            <pc:docMk/>
            <pc:sldMk cId="2435549211" sldId="305"/>
            <ac:picMk id="4" creationId="{A5138B71-55B6-4D08-A2F9-CB3624221EBD}"/>
          </ac:picMkLst>
        </pc:picChg>
        <pc:picChg chg="add mod">
          <ac:chgData name="Lukáš  Jankovič" userId="397d1488-d21a-4189-8f28-73cd76dd24c3" providerId="ADAL" clId="{70F1CD06-F394-4FA6-A535-C82F1FBC61B4}" dt="2020-10-12T10:03:42.880" v="829" actId="1076"/>
          <ac:picMkLst>
            <pc:docMk/>
            <pc:sldMk cId="2435549211" sldId="305"/>
            <ac:picMk id="8" creationId="{6FE065C9-C1D1-4E0E-B08C-6D1F04550A89}"/>
          </ac:picMkLst>
        </pc:picChg>
      </pc:sldChg>
      <pc:sldChg chg="addSp delSp modSp add del mod">
        <pc:chgData name="Lukáš  Jankovič" userId="397d1488-d21a-4189-8f28-73cd76dd24c3" providerId="ADAL" clId="{70F1CD06-F394-4FA6-A535-C82F1FBC61B4}" dt="2020-10-12T10:07:01.629" v="869" actId="2696"/>
        <pc:sldMkLst>
          <pc:docMk/>
          <pc:sldMk cId="2772317641" sldId="306"/>
        </pc:sldMkLst>
        <pc:picChg chg="add mod">
          <ac:chgData name="Lukáš  Jankovič" userId="397d1488-d21a-4189-8f28-73cd76dd24c3" providerId="ADAL" clId="{70F1CD06-F394-4FA6-A535-C82F1FBC61B4}" dt="2020-10-12T10:04:20.974" v="834" actId="1076"/>
          <ac:picMkLst>
            <pc:docMk/>
            <pc:sldMk cId="2772317641" sldId="306"/>
            <ac:picMk id="2" creationId="{D4D8D9BC-E2AA-4829-A903-A91A94AD3B86}"/>
          </ac:picMkLst>
        </pc:picChg>
        <pc:picChg chg="del">
          <ac:chgData name="Lukáš  Jankovič" userId="397d1488-d21a-4189-8f28-73cd76dd24c3" providerId="ADAL" clId="{70F1CD06-F394-4FA6-A535-C82F1FBC61B4}" dt="2020-10-12T10:04:15.055" v="831" actId="478"/>
          <ac:picMkLst>
            <pc:docMk/>
            <pc:sldMk cId="2772317641" sldId="306"/>
            <ac:picMk id="4" creationId="{A5138B71-55B6-4D08-A2F9-CB3624221EBD}"/>
          </ac:picMkLst>
        </pc:picChg>
      </pc:sldChg>
      <pc:sldChg chg="add del">
        <pc:chgData name="Lukáš  Jankovič" userId="397d1488-d21a-4189-8f28-73cd76dd24c3" providerId="ADAL" clId="{70F1CD06-F394-4FA6-A535-C82F1FBC61B4}" dt="2020-10-12T10:06:28.470" v="862" actId="2696"/>
        <pc:sldMkLst>
          <pc:docMk/>
          <pc:sldMk cId="3627994777" sldId="307"/>
        </pc:sldMkLst>
      </pc:sldChg>
      <pc:sldChg chg="addSp delSp modSp add mod">
        <pc:chgData name="Lukáš  Jankovič" userId="397d1488-d21a-4189-8f28-73cd76dd24c3" providerId="ADAL" clId="{70F1CD06-F394-4FA6-A535-C82F1FBC61B4}" dt="2020-10-12T10:19:03.304" v="935" actId="1038"/>
        <pc:sldMkLst>
          <pc:docMk/>
          <pc:sldMk cId="1133532469" sldId="308"/>
        </pc:sldMkLst>
        <pc:spChg chg="mod">
          <ac:chgData name="Lukáš  Jankovič" userId="397d1488-d21a-4189-8f28-73cd76dd24c3" providerId="ADAL" clId="{70F1CD06-F394-4FA6-A535-C82F1FBC61B4}" dt="2020-10-12T10:19:03.304" v="935" actId="1038"/>
          <ac:spMkLst>
            <pc:docMk/>
            <pc:sldMk cId="1133532469" sldId="308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51.149" v="868" actId="14100"/>
          <ac:picMkLst>
            <pc:docMk/>
            <pc:sldMk cId="1133532469" sldId="308"/>
            <ac:picMk id="2" creationId="{BDE7B91B-D5B7-49AC-AFDB-248EE46FB5AD}"/>
          </ac:picMkLst>
        </pc:picChg>
        <pc:picChg chg="del">
          <ac:chgData name="Lukáš  Jankovič" userId="397d1488-d21a-4189-8f28-73cd76dd24c3" providerId="ADAL" clId="{70F1CD06-F394-4FA6-A535-C82F1FBC61B4}" dt="2020-10-12T10:05:15.035" v="847" actId="478"/>
          <ac:picMkLst>
            <pc:docMk/>
            <pc:sldMk cId="1133532469" sldId="308"/>
            <ac:picMk id="3" creationId="{63DA2D62-9E35-48DD-8819-058FF9277C34}"/>
          </ac:picMkLst>
        </pc:picChg>
        <pc:picChg chg="mod">
          <ac:chgData name="Lukáš  Jankovič" userId="397d1488-d21a-4189-8f28-73cd76dd24c3" providerId="ADAL" clId="{70F1CD06-F394-4FA6-A535-C82F1FBC61B4}" dt="2020-10-12T10:06:33.278" v="863" actId="1076"/>
          <ac:picMkLst>
            <pc:docMk/>
            <pc:sldMk cId="1133532469" sldId="308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19:14.253" v="939" actId="22"/>
        <pc:sldMkLst>
          <pc:docMk/>
          <pc:sldMk cId="673795348" sldId="309"/>
        </pc:sldMkLst>
        <pc:spChg chg="add">
          <ac:chgData name="Lukáš  Jankovič" userId="397d1488-d21a-4189-8f28-73cd76dd24c3" providerId="ADAL" clId="{70F1CD06-F394-4FA6-A535-C82F1FBC61B4}" dt="2020-10-12T10:19:14.253" v="939" actId="22"/>
          <ac:spMkLst>
            <pc:docMk/>
            <pc:sldMk cId="673795348" sldId="309"/>
            <ac:spMk id="5" creationId="{59FE3555-39D7-40A6-9B60-BCF03B128615}"/>
          </ac:spMkLst>
        </pc:spChg>
        <pc:spChg chg="del mod">
          <ac:chgData name="Lukáš  Jankovič" userId="397d1488-d21a-4189-8f28-73cd76dd24c3" providerId="ADAL" clId="{70F1CD06-F394-4FA6-A535-C82F1FBC61B4}" dt="2020-10-12T10:19:13.862" v="938" actId="478"/>
          <ac:spMkLst>
            <pc:docMk/>
            <pc:sldMk cId="673795348" sldId="309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0F1CD06-F394-4FA6-A535-C82F1FBC61B4}" dt="2020-10-12T10:05:39.689" v="854" actId="478"/>
          <ac:picMkLst>
            <pc:docMk/>
            <pc:sldMk cId="673795348" sldId="309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0F1CD06-F394-4FA6-A535-C82F1FBC61B4}" dt="2020-10-12T10:06:46.838" v="867" actId="14100"/>
          <ac:picMkLst>
            <pc:docMk/>
            <pc:sldMk cId="673795348" sldId="309"/>
            <ac:picMk id="3" creationId="{823E9F43-FE35-4AC6-8F54-540208496072}"/>
          </ac:picMkLst>
        </pc:picChg>
        <pc:picChg chg="mod">
          <ac:chgData name="Lukáš  Jankovič" userId="397d1488-d21a-4189-8f28-73cd76dd24c3" providerId="ADAL" clId="{70F1CD06-F394-4FA6-A535-C82F1FBC61B4}" dt="2020-10-12T10:06:41.310" v="865" actId="1076"/>
          <ac:picMkLst>
            <pc:docMk/>
            <pc:sldMk cId="673795348" sldId="309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22:51.207" v="942" actId="1076"/>
        <pc:sldMkLst>
          <pc:docMk/>
          <pc:sldMk cId="1212306369" sldId="310"/>
        </pc:sldMkLst>
        <pc:spChg chg="del">
          <ac:chgData name="Lukáš  Jankovič" userId="397d1488-d21a-4189-8f28-73cd76dd24c3" providerId="ADAL" clId="{70F1CD06-F394-4FA6-A535-C82F1FBC61B4}" dt="2020-10-12T10:09:54.225" v="875" actId="478"/>
          <ac:spMkLst>
            <pc:docMk/>
            <pc:sldMk cId="1212306369" sldId="310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11:04.388" v="889" actId="1076"/>
          <ac:picMkLst>
            <pc:docMk/>
            <pc:sldMk cId="1212306369" sldId="310"/>
            <ac:picMk id="2" creationId="{315A7B43-666C-44B7-8AD5-B62303FFC263}"/>
          </ac:picMkLst>
        </pc:picChg>
        <pc:picChg chg="del">
          <ac:chgData name="Lukáš  Jankovič" userId="397d1488-d21a-4189-8f28-73cd76dd24c3" providerId="ADAL" clId="{70F1CD06-F394-4FA6-A535-C82F1FBC61B4}" dt="2020-10-12T10:09:55.148" v="877" actId="478"/>
          <ac:picMkLst>
            <pc:docMk/>
            <pc:sldMk cId="1212306369" sldId="310"/>
            <ac:picMk id="3" creationId="{823E9F43-FE35-4AC6-8F54-540208496072}"/>
          </ac:picMkLst>
        </pc:picChg>
        <pc:picChg chg="del">
          <ac:chgData name="Lukáš  Jankovič" userId="397d1488-d21a-4189-8f28-73cd76dd24c3" providerId="ADAL" clId="{70F1CD06-F394-4FA6-A535-C82F1FBC61B4}" dt="2020-10-12T10:09:54.615" v="876" actId="478"/>
          <ac:picMkLst>
            <pc:docMk/>
            <pc:sldMk cId="1212306369" sldId="310"/>
            <ac:picMk id="4" creationId="{75252B84-E44A-42BA-907A-9B419E521C1D}"/>
          </ac:picMkLst>
        </pc:picChg>
        <pc:picChg chg="add mod">
          <ac:chgData name="Lukáš  Jankovič" userId="397d1488-d21a-4189-8f28-73cd76dd24c3" providerId="ADAL" clId="{70F1CD06-F394-4FA6-A535-C82F1FBC61B4}" dt="2020-10-12T10:12:45.934" v="894" actId="1076"/>
          <ac:picMkLst>
            <pc:docMk/>
            <pc:sldMk cId="1212306369" sldId="310"/>
            <ac:picMk id="5" creationId="{FA6B073F-4B8D-4680-A7D9-11BD4A5F3E3E}"/>
          </ac:picMkLst>
        </pc:picChg>
        <pc:picChg chg="add del mod">
          <ac:chgData name="Lukáš  Jankovič" userId="397d1488-d21a-4189-8f28-73cd76dd24c3" providerId="ADAL" clId="{70F1CD06-F394-4FA6-A535-C82F1FBC61B4}" dt="2020-10-12T10:10:44.842" v="885" actId="478"/>
          <ac:picMkLst>
            <pc:docMk/>
            <pc:sldMk cId="1212306369" sldId="310"/>
            <ac:picMk id="10" creationId="{CFD162E1-6031-4E81-B99F-2FF7B557717C}"/>
          </ac:picMkLst>
        </pc:picChg>
        <pc:picChg chg="add mod">
          <ac:chgData name="Lukáš  Jankovič" userId="397d1488-d21a-4189-8f28-73cd76dd24c3" providerId="ADAL" clId="{70F1CD06-F394-4FA6-A535-C82F1FBC61B4}" dt="2020-10-12T10:12:47.358" v="895" actId="1076"/>
          <ac:picMkLst>
            <pc:docMk/>
            <pc:sldMk cId="1212306369" sldId="310"/>
            <ac:picMk id="12" creationId="{49D1549D-7C7C-4F75-AD98-3952B6927BDE}"/>
          </ac:picMkLst>
        </pc:picChg>
        <pc:picChg chg="add mod">
          <ac:chgData name="Lukáš  Jankovič" userId="397d1488-d21a-4189-8f28-73cd76dd24c3" providerId="ADAL" clId="{70F1CD06-F394-4FA6-A535-C82F1FBC61B4}" dt="2020-10-12T10:19:30.798" v="940" actId="1076"/>
          <ac:picMkLst>
            <pc:docMk/>
            <pc:sldMk cId="1212306369" sldId="310"/>
            <ac:picMk id="13" creationId="{461FB0E1-83FF-4F2D-A014-C99F5A101955}"/>
          </ac:picMkLst>
        </pc:picChg>
        <pc:picChg chg="add mod">
          <ac:chgData name="Lukáš  Jankovič" userId="397d1488-d21a-4189-8f28-73cd76dd24c3" providerId="ADAL" clId="{70F1CD06-F394-4FA6-A535-C82F1FBC61B4}" dt="2020-10-12T10:17:46.070" v="899" actId="1076"/>
          <ac:picMkLst>
            <pc:docMk/>
            <pc:sldMk cId="1212306369" sldId="310"/>
            <ac:picMk id="14" creationId="{8F67AD78-816E-405E-94CC-DC5FD3D0EE62}"/>
          </ac:picMkLst>
        </pc:picChg>
        <pc:picChg chg="add mod">
          <ac:chgData name="Lukáš  Jankovič" userId="397d1488-d21a-4189-8f28-73cd76dd24c3" providerId="ADAL" clId="{70F1CD06-F394-4FA6-A535-C82F1FBC61B4}" dt="2020-10-12T10:22:51.207" v="942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new del ord">
        <pc:chgData name="Lukáš  Jankovič" userId="397d1488-d21a-4189-8f28-73cd76dd24c3" providerId="ADAL" clId="{70F1CD06-F394-4FA6-A535-C82F1FBC61B4}" dt="2020-10-12T10:09:04.109" v="873" actId="2696"/>
        <pc:sldMkLst>
          <pc:docMk/>
          <pc:sldMk cId="3905758349" sldId="310"/>
        </pc:sldMkLst>
      </pc:sldChg>
    </pc:docChg>
  </pc:docChgLst>
  <pc:docChgLst>
    <pc:chgData name="Iveta Ferčíková" userId="S::iveta.fercikova@alvaria.sk::fcf369dd-5dce-47de-9de8-ef01fe21302d" providerId="AD" clId="Web-{6974F59D-6007-9383-E1AA-C634AE113C4A}"/>
    <pc:docChg chg="modSld">
      <pc:chgData name="Iveta Ferčíková" userId="S::iveta.fercikova@alvaria.sk::fcf369dd-5dce-47de-9de8-ef01fe21302d" providerId="AD" clId="Web-{6974F59D-6007-9383-E1AA-C634AE113C4A}" dt="2020-10-20T08:58:50.194" v="0" actId="1076"/>
      <pc:docMkLst>
        <pc:docMk/>
      </pc:docMkLst>
      <pc:sldChg chg="modSp">
        <pc:chgData name="Iveta Ferčíková" userId="S::iveta.fercikova@alvaria.sk::fcf369dd-5dce-47de-9de8-ef01fe21302d" providerId="AD" clId="Web-{6974F59D-6007-9383-E1AA-C634AE113C4A}" dt="2020-10-20T08:58:50.194" v="0" actId="1076"/>
        <pc:sldMkLst>
          <pc:docMk/>
          <pc:sldMk cId="2236346030" sldId="313"/>
        </pc:sldMkLst>
        <pc:graphicFrameChg chg="mod">
          <ac:chgData name="Iveta Ferčíková" userId="S::iveta.fercikova@alvaria.sk::fcf369dd-5dce-47de-9de8-ef01fe21302d" providerId="AD" clId="Web-{6974F59D-6007-9383-E1AA-C634AE113C4A}" dt="2020-10-20T08:58:50.194" v="0" actId="1076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Iveta Ferčíková" userId="S::iveta.fercikova@alvaria.sk::fcf369dd-5dce-47de-9de8-ef01fe21302d" providerId="AD" clId="Web-{BEB229BD-224E-D1E2-40EF-34767205BCE4}"/>
    <pc:docChg chg="modSld">
      <pc:chgData name="Iveta Ferčíková" userId="S::iveta.fercikova@alvaria.sk::fcf369dd-5dce-47de-9de8-ef01fe21302d" providerId="AD" clId="Web-{BEB229BD-224E-D1E2-40EF-34767205BCE4}" dt="2020-10-13T07:42:52.327" v="602" actId="20577"/>
      <pc:docMkLst>
        <pc:docMk/>
      </pc:docMkLst>
      <pc:sldChg chg="modSp">
        <pc:chgData name="Iveta Ferčíková" userId="S::iveta.fercikova@alvaria.sk::fcf369dd-5dce-47de-9de8-ef01fe21302d" providerId="AD" clId="Web-{BEB229BD-224E-D1E2-40EF-34767205BCE4}" dt="2020-10-13T07:42:07.280" v="469" actId="20577"/>
        <pc:sldMkLst>
          <pc:docMk/>
          <pc:sldMk cId="3525129725" sldId="287"/>
        </pc:sldMkLst>
        <pc:spChg chg="mod">
          <ac:chgData name="Iveta Ferčíková" userId="S::iveta.fercikova@alvaria.sk::fcf369dd-5dce-47de-9de8-ef01fe21302d" providerId="AD" clId="Web-{BEB229BD-224E-D1E2-40EF-34767205BCE4}" dt="2020-10-13T07:42:07.280" v="469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Iveta Ferčíková" userId="S::iveta.fercikova@alvaria.sk::fcf369dd-5dce-47de-9de8-ef01fe21302d" providerId="AD" clId="Web-{BEB229BD-224E-D1E2-40EF-34767205BCE4}" dt="2020-10-13T07:40:27.591" v="319" actId="14100"/>
        <pc:sldMkLst>
          <pc:docMk/>
          <pc:sldMk cId="1323939241" sldId="293"/>
        </pc:sldMkLst>
        <pc:spChg chg="mod">
          <ac:chgData name="Iveta Ferčíková" userId="S::iveta.fercikova@alvaria.sk::fcf369dd-5dce-47de-9de8-ef01fe21302d" providerId="AD" clId="Web-{BEB229BD-224E-D1E2-40EF-34767205BCE4}" dt="2020-10-13T07:40:20.403" v="315" actId="20577"/>
          <ac:spMkLst>
            <pc:docMk/>
            <pc:sldMk cId="1323939241" sldId="293"/>
            <ac:spMk id="2" creationId="{6ABAA716-8593-4E1D-8533-A2F1A0EA9CA5}"/>
          </ac:spMkLst>
        </pc:spChg>
        <pc:picChg chg="mod">
          <ac:chgData name="Iveta Ferčíková" userId="S::iveta.fercikova@alvaria.sk::fcf369dd-5dce-47de-9de8-ef01fe21302d" providerId="AD" clId="Web-{BEB229BD-224E-D1E2-40EF-34767205BCE4}" dt="2020-10-13T07:40:24.341" v="318" actId="14100"/>
          <ac:picMkLst>
            <pc:docMk/>
            <pc:sldMk cId="1323939241" sldId="293"/>
            <ac:picMk id="5" creationId="{C9B7B303-2CF3-4231-A4D4-2B30D1DB3958}"/>
          </ac:picMkLst>
        </pc:picChg>
        <pc:picChg chg="mod">
          <ac:chgData name="Iveta Ferčíková" userId="S::iveta.fercikova@alvaria.sk::fcf369dd-5dce-47de-9de8-ef01fe21302d" providerId="AD" clId="Web-{BEB229BD-224E-D1E2-40EF-34767205BCE4}" dt="2020-10-13T07:40:27.591" v="319" actId="14100"/>
          <ac:picMkLst>
            <pc:docMk/>
            <pc:sldMk cId="1323939241" sldId="293"/>
            <ac:picMk id="6" creationId="{CD04B2C7-E464-43A2-A3BF-986F64770E26}"/>
          </ac:picMkLst>
        </pc:picChg>
      </pc:sldChg>
      <pc:sldChg chg="modSp">
        <pc:chgData name="Iveta Ferčíková" userId="S::iveta.fercikova@alvaria.sk::fcf369dd-5dce-47de-9de8-ef01fe21302d" providerId="AD" clId="Web-{BEB229BD-224E-D1E2-40EF-34767205BCE4}" dt="2020-10-13T07:42:52.327" v="601" actId="20577"/>
        <pc:sldMkLst>
          <pc:docMk/>
          <pc:sldMk cId="3895460301" sldId="301"/>
        </pc:sldMkLst>
        <pc:spChg chg="mod">
          <ac:chgData name="Iveta Ferčíková" userId="S::iveta.fercikova@alvaria.sk::fcf369dd-5dce-47de-9de8-ef01fe21302d" providerId="AD" clId="Web-{BEB229BD-224E-D1E2-40EF-34767205BCE4}" dt="2020-10-13T07:42:52.327" v="601" actId="20577"/>
          <ac:spMkLst>
            <pc:docMk/>
            <pc:sldMk cId="3895460301" sldId="301"/>
            <ac:spMk id="3" creationId="{2FE9AB7F-C418-455A-86C8-70A95F0E2776}"/>
          </ac:spMkLst>
        </pc:spChg>
      </pc:sldChg>
    </pc:docChg>
  </pc:docChgLst>
  <pc:docChgLst>
    <pc:chgData name="Lukáš  Jankovič" userId="S::lukas.jankovic@alvaria.sk::397d1488-d21a-4189-8f28-73cd76dd24c3" providerId="AD" clId="Web-{4A8E7804-43F0-DC3A-224D-0633FAC45F91}"/>
    <pc:docChg chg="addSld delSld modSld sldOrd">
      <pc:chgData name="Lukáš  Jankovič" userId="S::lukas.jankovic@alvaria.sk::397d1488-d21a-4189-8f28-73cd76dd24c3" providerId="AD" clId="Web-{4A8E7804-43F0-DC3A-224D-0633FAC45F91}" dt="2020-10-14T07:15:35.973" v="804"/>
      <pc:docMkLst>
        <pc:docMk/>
      </pc:docMkLst>
      <pc:sldChg chg="modSp">
        <pc:chgData name="Lukáš  Jankovič" userId="S::lukas.jankovic@alvaria.sk::397d1488-d21a-4189-8f28-73cd76dd24c3" providerId="AD" clId="Web-{4A8E7804-43F0-DC3A-224D-0633FAC45F91}" dt="2020-10-14T06:54:35.599" v="153" actId="20577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4A8E7804-43F0-DC3A-224D-0633FAC45F91}" dt="2020-10-14T06:54:35.599" v="153" actId="20577"/>
          <ac:spMkLst>
            <pc:docMk/>
            <pc:sldMk cId="3895460301" sldId="301"/>
            <ac:spMk id="3" creationId="{2FE9AB7F-C418-455A-86C8-70A95F0E2776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4:24.005" v="144" actId="1076"/>
          <ac:picMkLst>
            <pc:docMk/>
            <pc:sldMk cId="3895460301" sldId="301"/>
            <ac:picMk id="5" creationId="{997AB398-070E-4471-A521-7ACCA12AAD1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4:26.317" v="145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1:50.954" v="109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4A8E7804-43F0-DC3A-224D-0633FAC45F91}" dt="2020-10-14T06:51:33.766" v="10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50.954" v="109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24.750" v="10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40.985" v="106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1:35.454" v="105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4.844" v="108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18.358" v="87" actId="1076"/>
          <ac:picMkLst>
            <pc:docMk/>
            <pc:sldMk cId="1212306369" sldId="310"/>
            <ac:picMk id="5" creationId="{FA6B073F-4B8D-4680-A7D9-11BD4A5F3E3E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2.969" v="107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26.750" v="103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08.858" v="83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2:29.002" v="110" actId="1076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4A8E7804-43F0-DC3A-224D-0633FAC45F91}" dt="2020-10-14T06:52:29.002" v="110" actId="1076"/>
          <ac:spMkLst>
            <pc:docMk/>
            <pc:sldMk cId="1839607554" sldId="311"/>
            <ac:spMk id="4" creationId="{0994A5AB-B1D8-405C-815C-57ED6DBC53A1}"/>
          </ac:spMkLst>
        </pc:spChg>
      </pc:sldChg>
      <pc:sldChg chg="modSp">
        <pc:chgData name="Lukáš  Jankovič" userId="S::lukas.jankovic@alvaria.sk::397d1488-d21a-4189-8f28-73cd76dd24c3" providerId="AD" clId="Web-{4A8E7804-43F0-DC3A-224D-0633FAC45F91}" dt="2020-10-14T07:15:35.973" v="804"/>
        <pc:sldMkLst>
          <pc:docMk/>
          <pc:sldMk cId="2236346030" sldId="313"/>
        </pc:sldMkLst>
        <pc:spChg chg="mod">
          <ac:chgData name="Lukáš  Jankovič" userId="S::lukas.jankovic@alvaria.sk::397d1488-d21a-4189-8f28-73cd76dd24c3" providerId="AD" clId="Web-{4A8E7804-43F0-DC3A-224D-0633FAC45F91}" dt="2020-10-14T06:54:44.911" v="160" actId="20577"/>
          <ac:spMkLst>
            <pc:docMk/>
            <pc:sldMk cId="2236346030" sldId="313"/>
            <ac:spMk id="2" creationId="{6ABAA716-8593-4E1D-8533-A2F1A0EA9CA5}"/>
          </ac:spMkLst>
        </pc:spChg>
        <pc:graphicFrameChg chg="mod modGraphic">
          <ac:chgData name="Lukáš  Jankovič" userId="S::lukas.jankovic@alvaria.sk::397d1488-d21a-4189-8f28-73cd76dd24c3" providerId="AD" clId="Web-{4A8E7804-43F0-DC3A-224D-0633FAC45F91}" dt="2020-10-14T07:15:35.973" v="804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  <pc:sldChg chg="new del">
        <pc:chgData name="Lukáš  Jankovič" userId="S::lukas.jankovic@alvaria.sk::397d1488-d21a-4189-8f28-73cd76dd24c3" providerId="AD" clId="Web-{4A8E7804-43F0-DC3A-224D-0633FAC45F91}" dt="2020-10-14T06:47:51.948" v="1"/>
        <pc:sldMkLst>
          <pc:docMk/>
          <pc:sldMk cId="1078299390" sldId="314"/>
        </pc:sldMkLst>
      </pc:sldChg>
      <pc:sldChg chg="addSp delSp modSp add mod ord replId setBg">
        <pc:chgData name="Lukáš  Jankovič" userId="S::lukas.jankovic@alvaria.sk::397d1488-d21a-4189-8f28-73cd76dd24c3" providerId="AD" clId="Web-{4A8E7804-43F0-DC3A-224D-0633FAC45F91}" dt="2020-10-14T07:01:49.625" v="768"/>
        <pc:sldMkLst>
          <pc:docMk/>
          <pc:sldMk cId="3853988349" sldId="314"/>
        </pc:sldMkLst>
        <pc:spChg chg="add mod or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4" creationId="{8B913A34-0EA1-4F12-96BF-73BA7026EF4C}"/>
          </ac:spMkLst>
        </pc:spChg>
        <pc:spChg chg="add mo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6" creationId="{B1871303-EB23-4CBF-AC98-FA344316CAC5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18" creationId="{59A309A7-1751-4ABE-A3C1-EEC40366AD89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20" creationId="{967D8EB6-EAE1-4F9C-B398-83321E287204}"/>
          </ac:spMkLst>
        </pc:spChg>
        <pc:graphicFrameChg chg="del">
          <ac:chgData name="Lukáš  Jankovič" userId="S::lukas.jankovic@alvaria.sk::397d1488-d21a-4189-8f28-73cd76dd24c3" providerId="AD" clId="Web-{4A8E7804-43F0-DC3A-224D-0633FAC45F91}" dt="2020-10-14T06:48:03.995" v="4"/>
          <ac:graphicFrameMkLst>
            <pc:docMk/>
            <pc:sldMk cId="3853988349" sldId="314"/>
            <ac:graphicFrameMk id="3" creationId="{E3EE4172-ADEC-48A7-BB05-6980B92F3B64}"/>
          </ac:graphicFrameMkLst>
        </pc:graphicFrameChg>
        <pc:picChg chg="del">
          <ac:chgData name="Lukáš  Jankovič" userId="S::lukas.jankovic@alvaria.sk::397d1488-d21a-4189-8f28-73cd76dd24c3" providerId="AD" clId="Web-{4A8E7804-43F0-DC3A-224D-0633FAC45F91}" dt="2020-10-14T06:48:07.167" v="5"/>
          <ac:picMkLst>
            <pc:docMk/>
            <pc:sldMk cId="3853988349" sldId="314"/>
            <ac:picMk id="5" creationId="{5E9350FA-A8AD-4F06-9F70-FCD925DF7F7D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27.593" v="762"/>
          <ac:picMkLst>
            <pc:docMk/>
            <pc:sldMk cId="3853988349" sldId="314"/>
            <ac:picMk id="7" creationId="{7144066A-E629-48C2-946E-0E0D3D5C04D1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214" v="7"/>
          <ac:picMkLst>
            <pc:docMk/>
            <pc:sldMk cId="3853988349" sldId="314"/>
            <ac:picMk id="8" creationId="{4CADCC16-C6B5-42A8-92A1-B4EDB8524776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0.562" v="763"/>
          <ac:picMkLst>
            <pc:docMk/>
            <pc:sldMk cId="3853988349" sldId="314"/>
            <ac:picMk id="9" creationId="{CBD75912-EDF2-4CAB-9AEA-41C3AAC093C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167" v="6"/>
          <ac:picMkLst>
            <pc:docMk/>
            <pc:sldMk cId="3853988349" sldId="314"/>
            <ac:picMk id="10" creationId="{3E459FE0-456D-4934-A222-9DB1ECA5580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2.234" v="764"/>
          <ac:picMkLst>
            <pc:docMk/>
            <pc:sldMk cId="3853988349" sldId="314"/>
            <ac:picMk id="11" creationId="{2AAD16C5-714E-4B39-B99D-A11564E2F567}"/>
          </ac:picMkLst>
        </pc:picChg>
        <pc:picChg chg="add mod">
          <ac:chgData name="Lukáš  Jankovič" userId="S::lukas.jankovic@alvaria.sk::397d1488-d21a-4189-8f28-73cd76dd24c3" providerId="AD" clId="Web-{4A8E7804-43F0-DC3A-224D-0633FAC45F91}" dt="2020-10-14T07:01:35.312" v="765"/>
          <ac:picMkLst>
            <pc:docMk/>
            <pc:sldMk cId="3853988349" sldId="314"/>
            <ac:picMk id="13" creationId="{575F9C88-0303-4D78-AD94-FC832656D721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6"/>
          <ac:picMkLst>
            <pc:docMk/>
            <pc:sldMk cId="3853988349" sldId="314"/>
            <ac:picMk id="14" creationId="{74C4AF0C-FF44-4D13-BC90-2F2FD9912618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7"/>
          <ac:picMkLst>
            <pc:docMk/>
            <pc:sldMk cId="3853988349" sldId="314"/>
            <ac:picMk id="15" creationId="{01A7C317-1B1A-4A5D-974B-A7A53951C26B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25" v="768"/>
          <ac:picMkLst>
            <pc:docMk/>
            <pc:sldMk cId="3853988349" sldId="314"/>
            <ac:picMk id="17" creationId="{451DB76F-DF80-421E-9E96-371FD7A5BA50}"/>
          </ac:picMkLst>
        </pc:picChg>
      </pc:sldChg>
    </pc:docChg>
  </pc:docChgLst>
  <pc:docChgLst>
    <pc:chgData name="Lukáš  Jankovič" userId="397d1488-d21a-4189-8f28-73cd76dd24c3" providerId="ADAL" clId="{934A71A5-2159-4668-AECA-2EE0B51E2D4F}"/>
    <pc:docChg chg="custSel modSld">
      <pc:chgData name="Lukáš  Jankovič" userId="397d1488-d21a-4189-8f28-73cd76dd24c3" providerId="ADAL" clId="{934A71A5-2159-4668-AECA-2EE0B51E2D4F}" dt="2023-03-20T14:44:18.077" v="376" actId="20577"/>
      <pc:docMkLst>
        <pc:docMk/>
      </pc:docMkLst>
      <pc:sldChg chg="modNotesTx">
        <pc:chgData name="Lukáš  Jankovič" userId="397d1488-d21a-4189-8f28-73cd76dd24c3" providerId="ADAL" clId="{934A71A5-2159-4668-AECA-2EE0B51E2D4F}" dt="2023-03-20T14:43:37.236" v="367" actId="6549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934A71A5-2159-4668-AECA-2EE0B51E2D4F}" dt="2023-03-20T14:44:11.433" v="374" actId="20577"/>
        <pc:sldMkLst>
          <pc:docMk/>
          <pc:sldMk cId="1045220683" sldId="303"/>
        </pc:sldMkLst>
      </pc:sldChg>
      <pc:sldChg chg="modNotesTx">
        <pc:chgData name="Lukáš  Jankovič" userId="397d1488-d21a-4189-8f28-73cd76dd24c3" providerId="ADAL" clId="{934A71A5-2159-4668-AECA-2EE0B51E2D4F}" dt="2023-03-20T14:43:45.836" v="370" actId="6549"/>
        <pc:sldMkLst>
          <pc:docMk/>
          <pc:sldMk cId="2740847635" sldId="327"/>
        </pc:sldMkLst>
      </pc:sldChg>
      <pc:sldChg chg="modNotesTx">
        <pc:chgData name="Lukáš  Jankovič" userId="397d1488-d21a-4189-8f28-73cd76dd24c3" providerId="ADAL" clId="{934A71A5-2159-4668-AECA-2EE0B51E2D4F}" dt="2023-03-20T14:43:42.695" v="369" actId="6549"/>
        <pc:sldMkLst>
          <pc:docMk/>
          <pc:sldMk cId="2965853436" sldId="329"/>
        </pc:sldMkLst>
      </pc:sldChg>
      <pc:sldChg chg="modNotesTx">
        <pc:chgData name="Lukáš  Jankovič" userId="397d1488-d21a-4189-8f28-73cd76dd24c3" providerId="ADAL" clId="{934A71A5-2159-4668-AECA-2EE0B51E2D4F}" dt="2023-03-20T14:43:56.022" v="373" actId="6549"/>
        <pc:sldMkLst>
          <pc:docMk/>
          <pc:sldMk cId="747449700" sldId="331"/>
        </pc:sldMkLst>
      </pc:sldChg>
      <pc:sldChg chg="modSp mod modNotesTx">
        <pc:chgData name="Lukáš  Jankovič" userId="397d1488-d21a-4189-8f28-73cd76dd24c3" providerId="ADAL" clId="{934A71A5-2159-4668-AECA-2EE0B51E2D4F}" dt="2023-03-20T14:44:15.507" v="375" actId="20577"/>
        <pc:sldMkLst>
          <pc:docMk/>
          <pc:sldMk cId="162208351" sldId="338"/>
        </pc:sldMkLst>
        <pc:spChg chg="mod">
          <ac:chgData name="Lukáš  Jankovič" userId="397d1488-d21a-4189-8f28-73cd76dd24c3" providerId="ADAL" clId="{934A71A5-2159-4668-AECA-2EE0B51E2D4F}" dt="2023-02-07T13:01:14.691" v="366" actId="20577"/>
          <ac:spMkLst>
            <pc:docMk/>
            <pc:sldMk cId="162208351" sldId="338"/>
            <ac:spMk id="4" creationId="{8B913A34-0EA1-4F12-96BF-73BA7026EF4C}"/>
          </ac:spMkLst>
        </pc:spChg>
      </pc:sldChg>
      <pc:sldChg chg="addSp delSp modSp mod">
        <pc:chgData name="Lukáš  Jankovič" userId="397d1488-d21a-4189-8f28-73cd76dd24c3" providerId="ADAL" clId="{934A71A5-2159-4668-AECA-2EE0B51E2D4F}" dt="2023-02-07T08:38:17.430" v="42" actId="20577"/>
        <pc:sldMkLst>
          <pc:docMk/>
          <pc:sldMk cId="3462820973" sldId="339"/>
        </pc:sldMkLst>
        <pc:spChg chg="mod">
          <ac:chgData name="Lukáš  Jankovič" userId="397d1488-d21a-4189-8f28-73cd76dd24c3" providerId="ADAL" clId="{934A71A5-2159-4668-AECA-2EE0B51E2D4F}" dt="2023-02-07T08:38:17.430" v="42" actId="20577"/>
          <ac:spMkLst>
            <pc:docMk/>
            <pc:sldMk cId="3462820973" sldId="33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934A71A5-2159-4668-AECA-2EE0B51E2D4F}" dt="2023-02-07T08:38:10.757" v="30" actId="1076"/>
          <ac:picMkLst>
            <pc:docMk/>
            <pc:sldMk cId="3462820973" sldId="339"/>
            <ac:picMk id="3" creationId="{685A052C-CC3C-C07B-CCE5-A9D96626EB0F}"/>
          </ac:picMkLst>
        </pc:picChg>
        <pc:picChg chg="del">
          <ac:chgData name="Lukáš  Jankovič" userId="397d1488-d21a-4189-8f28-73cd76dd24c3" providerId="ADAL" clId="{934A71A5-2159-4668-AECA-2EE0B51E2D4F}" dt="2023-02-07T08:37:57.791" v="25" actId="478"/>
          <ac:picMkLst>
            <pc:docMk/>
            <pc:sldMk cId="3462820973" sldId="339"/>
            <ac:picMk id="5" creationId="{17CD03B6-D5FA-A734-A05B-AC4C52ACAD96}"/>
          </ac:picMkLst>
        </pc:picChg>
      </pc:sldChg>
      <pc:sldChg chg="modNotesTx">
        <pc:chgData name="Lukáš  Jankovič" userId="397d1488-d21a-4189-8f28-73cd76dd24c3" providerId="ADAL" clId="{934A71A5-2159-4668-AECA-2EE0B51E2D4F}" dt="2023-03-20T14:43:40.078" v="368" actId="6549"/>
        <pc:sldMkLst>
          <pc:docMk/>
          <pc:sldMk cId="290023594" sldId="340"/>
        </pc:sldMkLst>
      </pc:sldChg>
      <pc:sldChg chg="modNotesTx">
        <pc:chgData name="Lukáš  Jankovič" userId="397d1488-d21a-4189-8f28-73cd76dd24c3" providerId="ADAL" clId="{934A71A5-2159-4668-AECA-2EE0B51E2D4F}" dt="2023-03-20T14:44:18.077" v="376" actId="20577"/>
        <pc:sldMkLst>
          <pc:docMk/>
          <pc:sldMk cId="1349716670" sldId="343"/>
        </pc:sldMkLst>
      </pc:sldChg>
      <pc:sldChg chg="modNotesTx">
        <pc:chgData name="Lukáš  Jankovič" userId="397d1488-d21a-4189-8f28-73cd76dd24c3" providerId="ADAL" clId="{934A71A5-2159-4668-AECA-2EE0B51E2D4F}" dt="2023-03-20T14:43:48.596" v="371" actId="6549"/>
        <pc:sldMkLst>
          <pc:docMk/>
          <pc:sldMk cId="920317648" sldId="344"/>
        </pc:sldMkLst>
      </pc:sldChg>
      <pc:sldChg chg="modNotesTx">
        <pc:chgData name="Lukáš  Jankovič" userId="397d1488-d21a-4189-8f28-73cd76dd24c3" providerId="ADAL" clId="{934A71A5-2159-4668-AECA-2EE0B51E2D4F}" dt="2023-03-20T14:43:53.242" v="372" actId="6549"/>
        <pc:sldMkLst>
          <pc:docMk/>
          <pc:sldMk cId="1549477475" sldId="345"/>
        </pc:sldMkLst>
      </pc:sldChg>
      <pc:sldChg chg="addSp delSp modSp mod">
        <pc:chgData name="Lukáš  Jankovič" userId="397d1488-d21a-4189-8f28-73cd76dd24c3" providerId="ADAL" clId="{934A71A5-2159-4668-AECA-2EE0B51E2D4F}" dt="2023-02-07T08:39:14.101" v="70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934A71A5-2159-4668-AECA-2EE0B51E2D4F}" dt="2023-02-07T08:38:58.471" v="64" actId="20577"/>
          <ac:spMkLst>
            <pc:docMk/>
            <pc:sldMk cId="1928091781" sldId="347"/>
            <ac:spMk id="6" creationId="{45114520-9723-DFEB-F72F-2CB8FEC71A7B}"/>
          </ac:spMkLst>
        </pc:spChg>
        <pc:picChg chg="del">
          <ac:chgData name="Lukáš  Jankovič" userId="397d1488-d21a-4189-8f28-73cd76dd24c3" providerId="ADAL" clId="{934A71A5-2159-4668-AECA-2EE0B51E2D4F}" dt="2023-02-07T08:38:59.769" v="65" actId="478"/>
          <ac:picMkLst>
            <pc:docMk/>
            <pc:sldMk cId="1928091781" sldId="347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934A71A5-2159-4668-AECA-2EE0B51E2D4F}" dt="2023-02-07T08:39:14.101" v="70" actId="1076"/>
          <ac:picMkLst>
            <pc:docMk/>
            <pc:sldMk cId="1928091781" sldId="347"/>
            <ac:picMk id="4" creationId="{5BC6DB4E-1EDA-AF10-EB6B-D43F6D7AB07F}"/>
          </ac:picMkLst>
        </pc:picChg>
      </pc:sldChg>
      <pc:sldChg chg="addSp delSp modSp mod">
        <pc:chgData name="Lukáš  Jankovič" userId="397d1488-d21a-4189-8f28-73cd76dd24c3" providerId="ADAL" clId="{934A71A5-2159-4668-AECA-2EE0B51E2D4F}" dt="2023-02-07T08:37:19.044" v="24" actId="20577"/>
        <pc:sldMkLst>
          <pc:docMk/>
          <pc:sldMk cId="1343146981" sldId="348"/>
        </pc:sldMkLst>
        <pc:spChg chg="mod">
          <ac:chgData name="Lukáš  Jankovič" userId="397d1488-d21a-4189-8f28-73cd76dd24c3" providerId="ADAL" clId="{934A71A5-2159-4668-AECA-2EE0B51E2D4F}" dt="2023-02-07T08:37:19.044" v="24" actId="20577"/>
          <ac:spMkLst>
            <pc:docMk/>
            <pc:sldMk cId="1343146981" sldId="348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934A71A5-2159-4668-AECA-2EE0B51E2D4F}" dt="2023-02-07T08:37:08.239" v="5" actId="1076"/>
          <ac:picMkLst>
            <pc:docMk/>
            <pc:sldMk cId="1343146981" sldId="348"/>
            <ac:picMk id="3" creationId="{4DEEB597-75D7-AA89-CD45-4EC3B6512B93}"/>
          </ac:picMkLst>
        </pc:picChg>
        <pc:picChg chg="del">
          <ac:chgData name="Lukáš  Jankovič" userId="397d1488-d21a-4189-8f28-73cd76dd24c3" providerId="ADAL" clId="{934A71A5-2159-4668-AECA-2EE0B51E2D4F}" dt="2023-02-07T08:36:50.803" v="0" actId="478"/>
          <ac:picMkLst>
            <pc:docMk/>
            <pc:sldMk cId="1343146981" sldId="348"/>
            <ac:picMk id="4" creationId="{8FA819C6-DECC-77E8-4012-203D8F770F41}"/>
          </ac:picMkLst>
        </pc:picChg>
      </pc:sldChg>
      <pc:sldChg chg="modSp mod">
        <pc:chgData name="Lukáš  Jankovič" userId="397d1488-d21a-4189-8f28-73cd76dd24c3" providerId="ADAL" clId="{934A71A5-2159-4668-AECA-2EE0B51E2D4F}" dt="2023-02-07T08:45:26.500" v="339" actId="20577"/>
        <pc:sldMkLst>
          <pc:docMk/>
          <pc:sldMk cId="3506915719" sldId="351"/>
        </pc:sldMkLst>
        <pc:graphicFrameChg chg="modGraphic">
          <ac:chgData name="Lukáš  Jankovič" userId="397d1488-d21a-4189-8f28-73cd76dd24c3" providerId="ADAL" clId="{934A71A5-2159-4668-AECA-2EE0B51E2D4F}" dt="2023-02-07T08:45:26.500" v="339" actId="20577"/>
          <ac:graphicFrameMkLst>
            <pc:docMk/>
            <pc:sldMk cId="3506915719" sldId="351"/>
            <ac:graphicFrameMk id="2" creationId="{CFAE844C-55D3-979E-D3A0-886B458807A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E34-39DA-4673-ACC7-B221595419E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18B8-2885-4BAF-9CE1-B1A4287DE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3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1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79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024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87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39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0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5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64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1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3507-FD4C-4100-8CCA-C99823D0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9A30D-026E-4569-8CEE-4AE97430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382-E474-4308-BED3-AA11937D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614F-DB1C-4FC3-8213-4C04051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6F69-74B7-4246-929B-C767B48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B3C-8389-4F9A-93E4-5F5C444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663-A259-448B-B149-1AEB06C3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9402-7E05-46AD-8EA8-CB73527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AFB8-70E1-4E3B-969B-E0D7448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853F-1E8E-409B-9153-42E4D37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0B50-EB83-4E5C-8690-58A3AB0CC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161A-73C6-4EB6-8EB6-A330F96B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56B7-53CF-4ADF-A34F-D30C692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58A-511B-4398-91F9-D416D7AE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BE-6259-4B4D-8689-722FB70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9F-F28C-4426-8994-F5C1FE9A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081-BBC2-4F6C-A4FA-164A8D4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46E0-26D9-48E7-B172-E753731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51C8-7211-4D39-BF2E-02FEDEE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A283-943E-4E01-9FE4-1AE75BE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C903-0B08-4181-A270-1E1A4B6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15D5-4CC1-454C-8508-D4860270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F6F-5DBE-47E8-AD98-5BBB8E0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7056-2853-41CB-BC19-224CC16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0BA5-1FEA-46CB-93A7-687BB774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759F-FC52-4852-BE73-3BA2641C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1B9-E65D-4BB3-9AC8-07BFA673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00212-2BC7-4807-A5DE-8371A3B8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DE3A-9243-4969-BDA9-916CA35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0C64-9541-41FE-8F7F-7A8924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28FE-A803-4776-B046-EE427E6F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3EBA-82BC-44FC-A6B9-7FC336E3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9584-8C55-445E-AA16-863C225A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017A-EDF5-4848-A622-C5297FDB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4EEC-BD77-4E67-A13F-1F2EED6D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38D0-2CF4-44B6-B2E1-88087B946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E3C51-1CB8-47F1-B4C7-36E2FEC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0E9-5CED-49EE-898A-FDCFD9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B232-F32E-46B0-BEC2-3F2ECC0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64CB-47E9-4E56-9FC0-F240A8C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7497E-BB0F-4523-B54F-9AB866A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1B92-BB86-4A2A-ADE9-92F8BB80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0DB45-E690-4BF6-BB92-34225FB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1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6506-5706-4CC8-9361-7C7DAC9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0958-18CD-429D-93CB-C178584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0EBB-D992-4032-9DEB-6033DDA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216-B459-4564-871F-5982F057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E983-0F91-4A92-B52F-82A032B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42A9-D47F-44A9-B279-27E89BD2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EEDF-2326-47B8-94C3-E3AE39B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3DAB-59F5-400F-ADFB-74FED9C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C02B-9A35-49C6-BCDA-0452AE9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A4F-DE4C-49DE-83D9-98251BCF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1A516-1893-44AE-9EEC-A08268D7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43E4-7BB0-4E8A-82FC-21CE5660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35-6FF5-4D09-86E7-4AF6510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01FF-1CAB-4BC6-A377-41EDAB7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4B60-AEC1-4F71-9F90-70E8BD23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9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0B85F-066B-43AE-96AF-7E5BF7A6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284C1-89F4-4318-B6C3-BDB00C91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76B9-4323-4923-B260-C7509202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685A-2CEA-4957-9882-88DFE39A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14AA-A178-4D70-AF21-27C6BAF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9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aria.sk/aiovg_videos/ako-vyuzit-realtime-dopravne-udaje-aplikacia-mhd-pres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atastudio.google.com/reporting/79223a7b-faf1-41ec-8808-cf325b13d7e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www.alvaria.sk/vizualnysmo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79223a7b-faf1-41ec-8808-cf325b13d7e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varia.sk/vizualnysmo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NjkxZDBkNTgtZjQzNS00ZWQzLWI3OGYtNmVkNTRiYWFhMGRiIiwidCI6IjYzYmE3OGNmLTNkYmQtNDIzMC05ZTNhLTg5ZDRlOGFjNDljMSIsImMiOjl9&amp;pageName=ReportSectioncf1d8d0fa2e02239252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varia.sk/otvorene-data-na-univerzitach-univerzity-chcu-pracovat-s-realnymi-datami-a-pripravovat-studentov-pre-prax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ata.gov.sk/" TargetMode="External"/><Relationship Id="rId7" Type="http://schemas.openxmlformats.org/officeDocument/2006/relationships/hyperlink" Target="https://geopresovregion.sk/home/dat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data.bratislava.sk/" TargetMode="External"/><Relationship Id="rId5" Type="http://schemas.openxmlformats.org/officeDocument/2006/relationships/hyperlink" Target="https://egov.presov.sk/" TargetMode="External"/><Relationship Id="rId4" Type="http://schemas.openxmlformats.org/officeDocument/2006/relationships/hyperlink" Target="https://data.europa.eu/sk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Spoznaj otvorené dáta</a:t>
            </a:r>
          </a:p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Workshop 1: Otvorené dáta a ich využitie</a:t>
            </a:r>
          </a:p>
          <a:p>
            <a:r>
              <a:rPr lang="sk-SK" dirty="0">
                <a:latin typeface="IBM Plex Sans" panose="020B0503050203000203" pitchFamily="34" charset="0"/>
              </a:rPr>
              <a:t>Lukáš Jankovič, OZ Alvaria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6F510-9F1C-46A3-A1FA-E6E143B0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9" y="1652181"/>
            <a:ext cx="3490962" cy="111947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3A895713-CFFD-48FA-BB2F-7BB7C787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FAEF2F7-802D-4810-9FD3-2EB5C6EA21F1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1C647E-66EE-06A0-7F9E-F98240B1E5E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03B252D-6881-CEF6-AD3B-B3D647F0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Hlohovec - https://egov.hlohovec.sk/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BC6DB4E-1EDA-AF10-EB6B-D43F6D7A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6" b="8741"/>
          <a:stretch/>
        </p:blipFill>
        <p:spPr>
          <a:xfrm>
            <a:off x="568960" y="1455546"/>
            <a:ext cx="10515600" cy="44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Datasety</a:t>
            </a:r>
          </a:p>
        </p:txBody>
      </p:sp>
      <p:graphicFrame>
        <p:nvGraphicFramePr>
          <p:cNvPr id="2" name="Tabuľka 3">
            <a:extLst>
              <a:ext uri="{FF2B5EF4-FFF2-40B4-BE49-F238E27FC236}">
                <a16:creationId xmlns:a16="http://schemas.microsoft.com/office/drawing/2014/main" id="{CFAE844C-55D3-979E-D3A0-886B4588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20384"/>
              </p:ext>
            </p:extLst>
          </p:nvPr>
        </p:nvGraphicFramePr>
        <p:xfrm>
          <a:off x="1771546" y="1419452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096165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0744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Hlohovec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Trnava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9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Počty občanov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Počty občanov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Úradná tabuľa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Zoznam adries, </a:t>
                      </a:r>
                      <a:r>
                        <a:rPr lang="sk-SK" sz="1600"/>
                        <a:t>Zoznam ulíc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Zmluvy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Zmluvy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0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Faktúry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Faktúry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3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Objednávky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Objednávky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1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Informácie o psoch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/>
                        <a:t>Informácie o psoch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Zoznam adries, Zoznam ulíc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Zoznam prevádzok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3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Dotácie, Zoznam daňových dlžníkov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Reklamné zariadenia, Diagnostika cestnej siete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5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/>
                        <a:t>Významné objekty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Stavebný úrad, Úradná tabuľa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7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Programovaný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26420"/>
                  </a:ext>
                </a:extLst>
              </a:tr>
            </a:tbl>
          </a:graphicData>
        </a:graphic>
      </p:graphicFrame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85BAF518-93CA-3E3B-5905-E15A0C84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0F0E372-F548-A91F-B4F8-EF4DCAD31C02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63F0D6-E3D8-50DA-99CB-46CE09D4D1A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52DA0EC-B785-F468-E8C4-AB3DD831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Sereď – egov.sered.sk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DEEB597-75D7-AA89-CD45-4EC3B6512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6" b="5324"/>
          <a:stretch/>
        </p:blipFill>
        <p:spPr>
          <a:xfrm>
            <a:off x="1117600" y="1736408"/>
            <a:ext cx="9489440" cy="42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45840A8B-FC44-4B01-801A-18FBA8DA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Použitie otvorených dát</a:t>
            </a:r>
          </a:p>
        </p:txBody>
      </p:sp>
    </p:spTree>
    <p:extLst>
      <p:ext uri="{BB962C8B-B14F-4D97-AF65-F5344CB8AC3E}">
        <p14:creationId xmlns:p14="http://schemas.microsoft.com/office/powerpoint/2010/main" val="53073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C9228-26C4-4D69-B4E7-AA21E417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Finstat.sk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E396-A641-413F-81C0-D135F65B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Informácie o firmách – účtovné závierky, </a:t>
            </a:r>
          </a:p>
          <a:p>
            <a:pPr marL="0" indent="0">
              <a:buNone/>
            </a:pPr>
            <a:r>
              <a:rPr lang="sk-SK" sz="2400" dirty="0"/>
              <a:t>dlžníci, konatelia a štatutári, významné</a:t>
            </a:r>
          </a:p>
          <a:p>
            <a:pPr marL="0" indent="0">
              <a:buNone/>
            </a:pPr>
            <a:r>
              <a:rPr lang="sk-SK" sz="2400" dirty="0"/>
              <a:t>zmeny vo firmách</a:t>
            </a:r>
          </a:p>
          <a:p>
            <a:r>
              <a:rPr lang="sk-SK" sz="2400" dirty="0" err="1"/>
              <a:t>Freemium</a:t>
            </a:r>
            <a:r>
              <a:rPr lang="sk-SK" sz="2400" dirty="0"/>
              <a:t> model financovania – verzia</a:t>
            </a:r>
          </a:p>
          <a:p>
            <a:pPr marL="0" indent="0">
              <a:buNone/>
            </a:pPr>
            <a:r>
              <a:rPr lang="sk-SK" sz="2400" dirty="0"/>
              <a:t>zadarmo a platená</a:t>
            </a:r>
          </a:p>
          <a:p>
            <a:r>
              <a:rPr lang="sk-SK" sz="2400" dirty="0"/>
              <a:t>Využitie na preverenie obchodných </a:t>
            </a:r>
          </a:p>
          <a:p>
            <a:pPr marL="0" indent="0">
              <a:buNone/>
            </a:pPr>
            <a:r>
              <a:rPr lang="sk-SK" sz="2400" dirty="0"/>
              <a:t>partnerov, prehľad trhu, </a:t>
            </a:r>
            <a:r>
              <a:rPr lang="sk-SK" sz="2400" dirty="0" err="1"/>
              <a:t>investigatíva</a:t>
            </a:r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AF196DB-77E1-4072-90EC-B335DB86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8" y="443845"/>
            <a:ext cx="5361313" cy="4790837"/>
          </a:xfrm>
          <a:prstGeom prst="rect">
            <a:avLst/>
          </a:prstGeom>
        </p:spPr>
      </p:pic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87C6222-9239-96D5-535F-46DA4EB9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85C69D-20FF-4CC6-1E92-70EAC5357823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A06E72-247F-4645-E2AF-39243FD7A77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30A73C9-AFEA-DEA3-20F2-3940977A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MHD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Webová aplikácia/Android aplikácia/IPhone aplikácia</a:t>
            </a:r>
          </a:p>
          <a:p>
            <a:r>
              <a:rPr lang="sk-SK" sz="2400" dirty="0"/>
              <a:t>MHD v meste Prešov – odchody spojov, </a:t>
            </a:r>
          </a:p>
          <a:p>
            <a:pPr marL="0" indent="0">
              <a:buNone/>
            </a:pPr>
            <a:r>
              <a:rPr lang="sk-SK" sz="2400" dirty="0"/>
              <a:t>vyhľadanie spojenia, virtuálna tabuľa, mapa polohy </a:t>
            </a:r>
          </a:p>
          <a:p>
            <a:pPr marL="0" indent="0">
              <a:buNone/>
            </a:pPr>
            <a:r>
              <a:rPr lang="sk-SK" sz="2400" dirty="0"/>
              <a:t>zastávok, poloha vozidiel</a:t>
            </a:r>
          </a:p>
          <a:p>
            <a:r>
              <a:rPr lang="sk-SK" sz="2400" dirty="0"/>
              <a:t>Bezplatná aplikácia</a:t>
            </a:r>
          </a:p>
          <a:p>
            <a:r>
              <a:rPr lang="sk-SK" sz="2400" dirty="0"/>
              <a:t>Viac informácií: </a:t>
            </a:r>
            <a:r>
              <a:rPr lang="sk-SK" sz="2400" dirty="0">
                <a:hlinkClick r:id="rId3"/>
              </a:rPr>
              <a:t>https://www.alvaria.sk/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aiovg_videos</a:t>
            </a:r>
            <a:r>
              <a:rPr lang="sk-SK" sz="2400" dirty="0">
                <a:hlinkClick r:id="rId3"/>
              </a:rPr>
              <a:t>/ako-</a:t>
            </a:r>
            <a:r>
              <a:rPr lang="sk-SK" sz="2400" dirty="0" err="1">
                <a:hlinkClick r:id="rId3"/>
              </a:rPr>
              <a:t>vyuzit</a:t>
            </a:r>
            <a:r>
              <a:rPr lang="sk-SK" sz="2400" dirty="0">
                <a:hlinkClick r:id="rId3"/>
              </a:rPr>
              <a:t>-</a:t>
            </a:r>
            <a:r>
              <a:rPr lang="sk-SK" sz="2400" dirty="0" err="1">
                <a:hlinkClick r:id="rId3"/>
              </a:rPr>
              <a:t>realtime</a:t>
            </a:r>
            <a:r>
              <a:rPr lang="sk-SK" sz="2400" dirty="0">
                <a:hlinkClick r:id="rId3"/>
              </a:rPr>
              <a:t>-dopravne-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udaje-aplikacia-mhd-presov</a:t>
            </a:r>
            <a:r>
              <a:rPr lang="sk-SK" sz="2400" dirty="0">
                <a:hlinkClick r:id="rId3"/>
              </a:rPr>
              <a:t>/</a:t>
            </a:r>
            <a:r>
              <a:rPr lang="sk-SK" sz="24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0063E0-2E6B-45FE-86A7-DF38149F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47" y="85833"/>
            <a:ext cx="3337376" cy="298369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B6B954B-C671-48B9-81DB-41CD5A0A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368843"/>
            <a:ext cx="3704818" cy="32825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B764E06-D45F-4E57-8ED2-533FC9E81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429000"/>
            <a:ext cx="3704818" cy="32825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B8AF220-E61E-D7FE-CF14-0FF7830C0F0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9FB0216-D8D2-4F9B-6EA8-EC43AB08A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Oznamy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3425" cy="4351338"/>
          </a:xfrm>
        </p:spPr>
        <p:txBody>
          <a:bodyPr>
            <a:normAutofit/>
          </a:bodyPr>
          <a:lstStyle/>
          <a:p>
            <a:r>
              <a:rPr lang="sk-SK" sz="2400" dirty="0"/>
              <a:t>Webová aplikácia</a:t>
            </a:r>
          </a:p>
          <a:p>
            <a:r>
              <a:rPr lang="sk-SK" sz="2400" dirty="0"/>
              <a:t>Zasiela oznamy na e-mail z úradnej tabule v meste podľa zvolenej lokácie, napr. výrub drevín, stavebný úrad, distribúcia elektriny, aktuálne udalosti</a:t>
            </a:r>
          </a:p>
          <a:p>
            <a:r>
              <a:rPr lang="sk-SK" sz="2400" dirty="0"/>
              <a:t>Bezplatná webová stránka</a:t>
            </a:r>
          </a:p>
          <a:p>
            <a:r>
              <a:rPr lang="sk-SK" sz="2400" dirty="0"/>
              <a:t>Existujú aj Oznamy Banská Bystrica, Hlohovec, Poprad, Žilina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9ED933D-6E9F-57F3-F819-D1BB033D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82B179D-8B0C-15E1-BDB4-1FA8E4E237A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65A96E-AFC9-FA16-EDED-5596F7108DF6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62DE0B-AF97-260A-E217-FD8E2B7E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B8A6F82-6BB7-4A62-F6BD-40E35486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4" t="17159" r="14348" b="9069"/>
          <a:stretch/>
        </p:blipFill>
        <p:spPr>
          <a:xfrm>
            <a:off x="5578963" y="1825624"/>
            <a:ext cx="5972175" cy="34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hlinkClick r:id="rId2"/>
            <a:extLst>
              <a:ext uri="{FF2B5EF4-FFF2-40B4-BE49-F238E27FC236}">
                <a16:creationId xmlns:a16="http://schemas.microsoft.com/office/drawing/2014/main" id="{D83CF508-815F-4B0F-9710-05E3DC44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1642B8-6DD0-40E9-A275-615CC728D024}"/>
              </a:ext>
            </a:extLst>
          </p:cNvPr>
          <p:cNvSpPr txBox="1"/>
          <p:nvPr/>
        </p:nvSpPr>
        <p:spPr>
          <a:xfrm>
            <a:off x="2870268" y="313209"/>
            <a:ext cx="889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–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4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3F34682-9FD3-4CEF-90FD-FDFED7A9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88" y="1790332"/>
            <a:ext cx="9109614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cs typeface="Calibri"/>
              </a:rPr>
              <a:t>Dáta</a:t>
            </a:r>
            <a:endParaRPr lang="en-US" sz="2400" b="1" dirty="0">
              <a:cs typeface="Calibri"/>
            </a:endParaRPr>
          </a:p>
          <a:p>
            <a:r>
              <a:rPr lang="sk-SK" sz="2400" dirty="0">
                <a:cs typeface="Calibri"/>
              </a:rPr>
              <a:t>zoznam reklamných zariadení mesta Trnava</a:t>
            </a:r>
          </a:p>
          <a:p>
            <a:pPr marL="0" indent="0">
              <a:buNone/>
            </a:pPr>
            <a:r>
              <a:rPr lang="sk-SK" sz="2400" b="1" dirty="0">
                <a:cs typeface="Calibri"/>
              </a:rPr>
              <a:t>Funkcia</a:t>
            </a:r>
            <a:endParaRPr lang="en-US" sz="2400" b="1" dirty="0">
              <a:cs typeface="Calibri"/>
            </a:endParaRP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Priniesť dáta do debaty o reklamnom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Dať obyvateľom mesta možnosť zistiť kde je najviac </a:t>
            </a:r>
            <a:r>
              <a:rPr lang="sk-SK" sz="2400" dirty="0" err="1">
                <a:latin typeface="IBM Plex"/>
              </a:rPr>
              <a:t>rekl</a:t>
            </a:r>
            <a:r>
              <a:rPr lang="sk-SK" sz="2400" dirty="0">
                <a:latin typeface="IBM Plex"/>
              </a:rPr>
              <a:t>.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Prehľad o legálnych reklamných plochách</a:t>
            </a:r>
          </a:p>
        </p:txBody>
      </p:sp>
      <p:pic>
        <p:nvPicPr>
          <p:cNvPr id="2" name="Obrázok 1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22109D3F-650B-894F-2AD6-4750DB08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D99819B-96EE-C487-B1B7-B56676B482A4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605B35F-3D51-C6E8-638A-347FF71B3A0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39A06CE-08E9-6458-C360-5524A5621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5E9350FA-A8AD-4F06-9F70-FCD925DF7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6A9E5513-5AA3-47A4-A4E7-FBF1249BC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1535181"/>
            <a:ext cx="11428571" cy="471428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6BE3511-2AD6-4DCF-88F8-4CC1905C3E98}"/>
              </a:ext>
            </a:extLst>
          </p:cNvPr>
          <p:cNvSpPr txBox="1"/>
          <p:nvPr/>
        </p:nvSpPr>
        <p:spPr>
          <a:xfrm>
            <a:off x="2870269" y="369010"/>
            <a:ext cx="905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-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6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2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1871303-EB23-4CBF-AC98-FA34431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k-SK" sz="3400" dirty="0">
                <a:latin typeface="IBM Plex Sans"/>
              </a:rPr>
              <a:t>Príklady projektov na workshop č.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13A34-0EA1-4F12-96BF-73BA7026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5192"/>
            <a:ext cx="7474172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cs typeface="Calibri"/>
              </a:rPr>
              <a:t>Vizualizácia údajov o obyvateľoch podľa ulíc v Seredi</a:t>
            </a:r>
          </a:p>
          <a:p>
            <a:r>
              <a:rPr lang="sk-SK" sz="2400" dirty="0">
                <a:cs typeface="Calibri"/>
              </a:rPr>
              <a:t>Vizualizácia údajov o psoch v Seredi</a:t>
            </a:r>
          </a:p>
          <a:p>
            <a:r>
              <a:rPr lang="sk-SK" sz="2400" dirty="0">
                <a:cs typeface="Calibri"/>
              </a:rPr>
              <a:t>Vizualizácia údajov o dotáciách v Hlohovci</a:t>
            </a:r>
          </a:p>
          <a:p>
            <a:r>
              <a:rPr lang="sk-SK" sz="2400" dirty="0">
                <a:cs typeface="Calibri"/>
              </a:rPr>
              <a:t>Vizualizácia údajov o reklamných zariadeniach v Trnave</a:t>
            </a:r>
          </a:p>
          <a:p>
            <a:endParaRPr lang="sk-SK" sz="2400" dirty="0">
              <a:cs typeface="Calibri"/>
            </a:endParaRPr>
          </a:p>
          <a:p>
            <a:pPr marL="0" indent="0">
              <a:buNone/>
            </a:pPr>
            <a:endParaRPr lang="sk-SK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75F9C88-0303-4D78-AD94-FC832656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F9FA671-A962-6185-C22F-A8FA62EE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58DBAC8-611E-087A-21BE-54C703837ADF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D09DD2-43CE-6694-7AA0-DE0E0BB724E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1358AB-3B4B-F0A7-DC4D-F74E8C27E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8" name="Zástupný objekt pre obsah 4" descr="Obrázok, na ktorom je kreslenie&#10;&#10;Automaticky generovaný popis">
            <a:hlinkClick r:id="rId6"/>
            <a:extLst>
              <a:ext uri="{FF2B5EF4-FFF2-40B4-BE49-F238E27FC236}">
                <a16:creationId xmlns:a16="http://schemas.microsoft.com/office/drawing/2014/main" id="{55AB1FC0-FDF2-EC5A-1269-2BF789E0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5" y="666453"/>
            <a:ext cx="2897696" cy="10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Spoznaj otvorené dáta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DCA6F8F8-C3B1-5703-B19F-CA151984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356D829-C98B-237D-DA9B-C58155A852A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5D308B-A1E1-19F6-9389-BB4FA62FC27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BE0358C0-D01C-CEA0-5121-94F14F35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6A3625B-1BB5-D01B-6180-96BECEA03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3" name="Zástupný text 10">
            <a:extLst>
              <a:ext uri="{FF2B5EF4-FFF2-40B4-BE49-F238E27FC236}">
                <a16:creationId xmlns:a16="http://schemas.microsoft.com/office/drawing/2014/main" id="{4C3CEEB3-8FD8-3B61-5BAE-0DB27953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nadväzuje na projekt </a:t>
            </a:r>
            <a:r>
              <a:rPr lang="sk-SK" sz="1800" u="sng" dirty="0">
                <a:solidFill>
                  <a:srgbClr val="0563C1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Open Data Lab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realizovaný na vysokých školách v októbri 2021 – februári 2022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Cieľom projektu je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predstaviť študentom a pedagógom stredných škôl otvorené dáta ako užitočný zdroj dôveryhodných informácií a ukázať im spôsoby a nástroje s pomocou ktorých môžu s dátami pracovať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každej strednej škole usporiadame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na seba nadväzujúce interaktívne workshopy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projektu bude zapojených 5 stredných škôl z Bratislavského, Trnavského alebo Nitrianskeho samosprávneho kraja.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ostatné stredné školy bude aj na základe skúseností z workshopov vytvorený voľne prístupný e-learningový modul a 2 </a:t>
            </a:r>
            <a:r>
              <a:rPr lang="sk-SK" sz="1800" dirty="0" err="1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videoprednášky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Ďakujem za pozornosť</a:t>
            </a:r>
          </a:p>
          <a:p>
            <a:r>
              <a:rPr lang="sk-SK" dirty="0">
                <a:latin typeface="IBM Plex Sans" panose="020B0503050203000203" pitchFamily="34" charset="0"/>
              </a:rPr>
              <a:t>lukas.jankovic</a:t>
            </a:r>
            <a:r>
              <a:rPr lang="sk-SK" dirty="0"/>
              <a:t>@alvaria.sk</a:t>
            </a: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5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CF76A52-B82C-E9ED-3C59-635FCE05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FAD7A5-D275-3C66-5C88-C29E9E3DB6B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0CA971-CF87-B894-5B74-7A75B11ACFC5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C28A2EB-8D10-0449-04B6-746DBD97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E44E0-F9EF-AE16-C961-E8B76F3D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Obsah workshopu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je otvorené vládnutie a prečo je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Transparentnosť vlády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sú otvorené dáta a na čo sú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Výhody otvorených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Kde nájdeme otvorené dáta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Kto ich zverejňuje (portály)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Na čo ich vieme použiť, ukážky napr. aplikácie, vizualizácie, mapy</a:t>
            </a: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25D3059-C191-4CB7-BA65-3719954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C60CC2-01A1-9842-0313-E32C10745A57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E04F8D-E82E-D928-6679-1C8975D5002F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0AC22B5-C42F-775C-9A75-FE9C619E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F90A94-E083-E882-7332-ABC8A1210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Transparentnosť vlády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znamená podľa slovníka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priesvitný, prehľadný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v prípade inštitúcií =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informovanie o tom čo inštitúcia robí a ako rozhoduje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V demokracii pochádza vláda od ľudí, ľudia majú ľudské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Ľudské práva  - &gt; politické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Politické práva: napr. petícia, zhromažďovanie, volebné právo, </a:t>
            </a:r>
            <a:r>
              <a:rPr lang="sk-SK" sz="1800" b="1" dirty="0">
                <a:latin typeface="IBM Plex Sans" panose="020B0503050203000203" pitchFamily="34" charset="0"/>
              </a:rPr>
              <a:t>právo na informácie, právo priamo sa zúčastňovať na správe vecí verejných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dáta zvyšujú informovanosť o tom čo robí vláda a inštitúcie, ďalší benefit je využitie otvorených dát v rôznych oblastiach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dirty="0"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Otvorené dáta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Dáta, ktoré vytvára štát v rôznych oblastiach, zverejňuje ich a ktoré môžeme ľubovoľne využívať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</a:t>
            </a:r>
            <a:r>
              <a:rPr lang="sk-SK" sz="1800" i="0" dirty="0">
                <a:effectLst/>
                <a:latin typeface="IBM Plex Sans" panose="020B0503050203000203" pitchFamily="34" charset="0"/>
              </a:rPr>
              <a:t>áta zverejňuje: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štát (ministerstvá, Štatistický úrad SR a ďalšie)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mestá, obce, vyššie územné celky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firmy (napr. Google)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neziskový sektor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Strojovo spracovateľné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</a:t>
            </a:r>
            <a:r>
              <a:rPr lang="sk-SK" sz="1600" i="0" dirty="0">
                <a:effectLst/>
                <a:latin typeface="IBM Plex Sans" panose="020B0503050203000203" pitchFamily="34" charset="0"/>
              </a:rPr>
              <a:t>apr. XLSX, XLS, CSV, JSON, XML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fontAlgn="base"/>
            <a:r>
              <a:rPr lang="sk-SK" sz="1800" b="1" dirty="0">
                <a:latin typeface="IBM Plex Sans" panose="020B0503050203000203" pitchFamily="34" charset="0"/>
              </a:rPr>
              <a:t>Otvorená licencia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napr. </a:t>
            </a:r>
            <a:r>
              <a:rPr lang="sk-SK" sz="1600" dirty="0" err="1">
                <a:latin typeface="IBM Plex Sans" panose="020B0503050203000203" pitchFamily="34" charset="0"/>
              </a:rPr>
              <a:t>Creative</a:t>
            </a:r>
            <a:r>
              <a:rPr lang="sk-SK" sz="1600" dirty="0">
                <a:latin typeface="IBM Plex Sans" panose="020B0503050203000203" pitchFamily="34" charset="0"/>
              </a:rPr>
              <a:t> </a:t>
            </a:r>
            <a:r>
              <a:rPr lang="sk-SK" sz="1600" dirty="0" err="1">
                <a:latin typeface="IBM Plex Sans" panose="020B0503050203000203" pitchFamily="34" charset="0"/>
              </a:rPr>
              <a:t>Commons</a:t>
            </a: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2DEB03C-D997-BD78-CA28-43403AC8DF56}"/>
              </a:ext>
            </a:extLst>
          </p:cNvPr>
          <p:cNvSpPr txBox="1"/>
          <p:nvPr/>
        </p:nvSpPr>
        <p:spPr>
          <a:xfrm>
            <a:off x="7140368" y="2922725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Otvorené dáta sú dobré pre: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Vedcov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Novinárov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Študentov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Firmy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Neziskový sektor</a:t>
            </a:r>
          </a:p>
        </p:txBody>
      </p:sp>
      <p:pic>
        <p:nvPicPr>
          <p:cNvPr id="6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8E77B8C-C619-2242-793F-73EF95BF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26" y="4839388"/>
            <a:ext cx="1258295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Výhody otvorených dát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Sú dostupné zadarmo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Ich spracovanie je jednoduché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Dôveryhodnosť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Je možné ich použiť na ľubovoľný účel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Portály otvorených dát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2C0D38-63B6-4812-B57A-E399E98D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sk-SK" sz="18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Hlavný účel portálu je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zverejňovanie </a:t>
            </a:r>
            <a:r>
              <a:rPr lang="sk-SK" sz="1800" b="1" dirty="0" err="1">
                <a:solidFill>
                  <a:srgbClr val="000000"/>
                </a:solidFill>
                <a:latin typeface="IBM Plex Sans" panose="020B0503050203000203" pitchFamily="34" charset="0"/>
              </a:rPr>
              <a:t>datasetov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. </a:t>
            </a:r>
          </a:p>
          <a:p>
            <a:pPr marL="0" indent="0" algn="l" rtl="0" fontAlgn="base">
              <a:buNone/>
            </a:pP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Štátne portály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https://data.gov.sk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štátny portál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ministerstvá, ústredné orgány štátnej správy (napr. ŠÚ SR), štátne podniky, niektoré samosprávy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https://data.europa.eu/sk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- európsky portál</a:t>
            </a:r>
          </a:p>
          <a:p>
            <a:pPr marL="0" indent="0" algn="l" rtl="0" fontAlgn="base">
              <a:buNone/>
            </a:pPr>
            <a:endParaRPr lang="sk-SK" sz="1800" b="1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Samosprávne portály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napr.</a:t>
            </a:r>
          </a:p>
          <a:p>
            <a:pPr marL="0" indent="0" algn="l" rtl="0" fontAlgn="base">
              <a:buNone/>
            </a:pP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Prešov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https://egov.presov.sk/</a:t>
            </a:r>
            <a:endParaRPr lang="en-US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0" i="0" dirty="0">
                <a:effectLst/>
                <a:latin typeface="IBM Plex Sans" panose="020B0503050203000203" pitchFamily="34" charset="0"/>
              </a:rPr>
              <a:t>Bratislava </a:t>
            </a:r>
            <a:r>
              <a:rPr lang="sk-SK" sz="1800" b="0" i="0" dirty="0">
                <a:effectLst/>
                <a:latin typeface="IBM Plex Sans" panose="020B0503050203000203" pitchFamily="34" charset="0"/>
                <a:hlinkClick r:id="rId6"/>
              </a:rPr>
              <a:t>https://opendata.bratislava.sk/</a:t>
            </a:r>
            <a:r>
              <a:rPr lang="sk-SK" sz="1800" b="0" i="0" dirty="0">
                <a:effectLst/>
                <a:latin typeface="IBM Plex Sans" panose="020B0503050203000203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sk-SK" sz="1800" dirty="0">
                <a:latin typeface="IBM Plex Sans" panose="020B0503050203000203" pitchFamily="34" charset="0"/>
              </a:rPr>
              <a:t>Prešovský samosprávny kraj </a:t>
            </a:r>
            <a:r>
              <a:rPr lang="sk-SK" sz="1800" dirty="0">
                <a:latin typeface="IBM Plex Sans" panose="020B0503050203000203" pitchFamily="34" charset="0"/>
                <a:hlinkClick r:id="rId7"/>
              </a:rPr>
              <a:t>https://geopresovregion.sk/home/data/</a:t>
            </a:r>
            <a:r>
              <a:rPr lang="sk-SK" sz="1800" dirty="0">
                <a:latin typeface="IBM Plex Sans" panose="020B0503050203000203" pitchFamily="34" charset="0"/>
              </a:rPr>
              <a:t> </a:t>
            </a:r>
            <a:endParaRPr lang="sk-SK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endParaRPr lang="sk-SK" sz="2000" b="0" i="0" dirty="0">
              <a:effectLst/>
              <a:latin typeface="IBM Plex Sans" panose="020B0503050203000203" pitchFamily="34" charset="0"/>
            </a:endParaRPr>
          </a:p>
          <a:p>
            <a:endParaRPr lang="sk-SK" sz="2000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86972C2-3FBB-4479-B103-3AB343E7F70A}"/>
              </a:ext>
            </a:extLst>
          </p:cNvPr>
          <p:cNvSpPr txBox="1"/>
          <p:nvPr/>
        </p:nvSpPr>
        <p:spPr>
          <a:xfrm>
            <a:off x="7650651" y="518964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Okrem toho môže mať aj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ďalšie funkcie, napríklad</a:t>
            </a: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Informovanie o novinkách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Zoznam aplikácií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Návody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Blogy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457BF5D-3216-A3EB-A6B2-582E9B51E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1D37B8C-761E-1CFB-3CA5-3E4883F94B2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826F473-C065-B443-1B26-E65F793F9B98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F6C711-719C-7776-29B7-8B817AF5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58986B-84F3-96C8-B96B-09BD0030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7" t="20890" r="12666" b="5324"/>
          <a:stretch/>
        </p:blipFill>
        <p:spPr>
          <a:xfrm>
            <a:off x="1346200" y="1605280"/>
            <a:ext cx="9499600" cy="5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Trnava - https://egov.trnava.sk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85A052C-CC3C-C07B-CCE5-A9D96626E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56" b="5324"/>
          <a:stretch/>
        </p:blipFill>
        <p:spPr>
          <a:xfrm>
            <a:off x="711200" y="1577139"/>
            <a:ext cx="10200640" cy="45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B90173E155847ACCB7523E0734B7F" ma:contentTypeVersion="9" ma:contentTypeDescription="Umožňuje vytvoriť nový dokument." ma:contentTypeScope="" ma:versionID="ba1214ac3e05ba56bd77d94c80e99806">
  <xsd:schema xmlns:xsd="http://www.w3.org/2001/XMLSchema" xmlns:xs="http://www.w3.org/2001/XMLSchema" xmlns:p="http://schemas.microsoft.com/office/2006/metadata/properties" xmlns:ns2="ad7509ab-1e59-4663-9b11-7ad298486db1" targetNamespace="http://schemas.microsoft.com/office/2006/metadata/properties" ma:root="true" ma:fieldsID="769cf9272507e9f277b6f57cd81622bd" ns2:_="">
    <xsd:import namespace="ad7509ab-1e59-4663-9b11-7ad298486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09ab-1e59-4663-9b11-7ad298486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8C90B-8AC6-42D2-88BB-AEF748325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F8BEA-F8FA-42E9-840D-9108D9A4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F4558D-EFA9-4A2C-B776-E5131829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09ab-1e59-4663-9b11-7ad298486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1067</Words>
  <Application>Microsoft Office PowerPoint</Application>
  <PresentationFormat>Širokouhlá</PresentationFormat>
  <Paragraphs>174</Paragraphs>
  <Slides>20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ibm plex</vt:lpstr>
      <vt:lpstr>ibm plex</vt:lpstr>
      <vt:lpstr>IBM Plex Sans</vt:lpstr>
      <vt:lpstr>Symbol</vt:lpstr>
      <vt:lpstr>Office Theme</vt:lpstr>
      <vt:lpstr>Prezentácia programu PowerPoint</vt:lpstr>
      <vt:lpstr>Spoznaj otvorené dáta</vt:lpstr>
      <vt:lpstr>Obsah workshopu</vt:lpstr>
      <vt:lpstr>Transparentnosť vlády</vt:lpstr>
      <vt:lpstr>Otvorené dáta</vt:lpstr>
      <vt:lpstr>Výhody otvorených dát</vt:lpstr>
      <vt:lpstr>Portály otvorených dát</vt:lpstr>
      <vt:lpstr>data.gov.sk</vt:lpstr>
      <vt:lpstr>Trnava - https://egov.trnava.sk</vt:lpstr>
      <vt:lpstr>Hlohovec - https://egov.hlohovec.sk/</vt:lpstr>
      <vt:lpstr>Datasety</vt:lpstr>
      <vt:lpstr>Sereď – egov.sered.sk</vt:lpstr>
      <vt:lpstr>Použitie otvorených dát</vt:lpstr>
      <vt:lpstr>Finstat.sk</vt:lpstr>
      <vt:lpstr>MHD Prešov</vt:lpstr>
      <vt:lpstr>Oznamy Prešov</vt:lpstr>
      <vt:lpstr>Prezentácia programu PowerPoint</vt:lpstr>
      <vt:lpstr>Prezentácia programu PowerPoint</vt:lpstr>
      <vt:lpstr>Príklady projektov na workshop č. 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 Jankovič</dc:creator>
  <cp:lastModifiedBy>Lukáš  Jankovič</cp:lastModifiedBy>
  <cp:revision>4</cp:revision>
  <dcterms:created xsi:type="dcterms:W3CDTF">2020-09-18T08:17:49Z</dcterms:created>
  <dcterms:modified xsi:type="dcterms:W3CDTF">2023-03-20T14:44:23Z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0x010100548B90173E155847ACCB7523E0734B7F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